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1248e69ecb354900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3005a61ffec94ff9"/>
  </p:sldMasterIdLst>
  <p:sldIdLst>
    <p:sldId xmlns:r="http://schemas.openxmlformats.org/officeDocument/2006/relationships" id="256" r:id="Rea22f9bdb08d4480"/>
    <p:sldId xmlns:r="http://schemas.openxmlformats.org/officeDocument/2006/relationships" id="257" r:id="R39c2a5894c2243de"/>
    <p:sldId xmlns:r="http://schemas.openxmlformats.org/officeDocument/2006/relationships" id="258" r:id="R5cae1acf8cd34275"/>
    <p:sldId xmlns:r="http://schemas.openxmlformats.org/officeDocument/2006/relationships" id="259" r:id="Rb8fcec5280334c47"/>
    <p:sldId xmlns:r="http://schemas.openxmlformats.org/officeDocument/2006/relationships" id="260" r:id="R0e21814e372f4d7b"/>
    <p:sldId xmlns:r="http://schemas.openxmlformats.org/officeDocument/2006/relationships" id="261" r:id="R63bd43ad156d4583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3005a61ffec94ff9" /><Relationship Type="http://schemas.openxmlformats.org/officeDocument/2006/relationships/slide" Target="/ppt/slides/slide1.xml" Id="Rea22f9bdb08d4480" /><Relationship Type="http://schemas.openxmlformats.org/officeDocument/2006/relationships/slide" Target="/ppt/slides/slide2.xml" Id="R39c2a5894c2243de" /><Relationship Type="http://schemas.openxmlformats.org/officeDocument/2006/relationships/slide" Target="/ppt/slides/slide3.xml" Id="R5cae1acf8cd34275" /><Relationship Type="http://schemas.openxmlformats.org/officeDocument/2006/relationships/slide" Target="/ppt/slides/slide4.xml" Id="Rb8fcec5280334c47" /><Relationship Type="http://schemas.openxmlformats.org/officeDocument/2006/relationships/slide" Target="/ppt/slides/slide5.xml" Id="R0e21814e372f4d7b" /><Relationship Type="http://schemas.openxmlformats.org/officeDocument/2006/relationships/slide" Target="/ppt/slides/slide6.xml" Id="R63bd43ad156d4583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f8a878ba3a5a405f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da6e0fac8084207" /><Relationship Type="http://schemas.openxmlformats.org/officeDocument/2006/relationships/theme" Target="/ppt/slideMasters/theme/theme1.xml" Id="Rbb17a02d896f4cf5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eda6e0fac8084207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9685533a8ea44b8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b6bad9f828448f5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07784751fd541d4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127169d754548a4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7b338e221394110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dd3781280a741f4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PARCHEM IV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[Slagord – hva vi gjør på én setning]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PARCHEM IV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Problemet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[Hvilket problem løser dere?]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[Hvor stort/vanlig er problemet?]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[Hva koster problemet kunden i dag?]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PARCHEM IV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 løsning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produktet/tjenesten]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[Hva gjør den unik?]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[Hvilken verdi gir den kunden?]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PARCHEM IV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Marked &amp; muligheter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[Målgruppe og markedsstørrelse]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[Trender som spiller i deres favør]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[Konkurransefortrinn]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PARCHEM IV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Forretningsmodell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[Hvordan tjener dere penger?]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[Pris / abonnement / margin]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[Viktigste nøkkeltall]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PARCHEM IV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La oss ta en prat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814 428 362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PARCHEM IV AS</a:t>
            </a:r>
          </a:p>
        </p:txBody>
      </p:sp>
    </p:spTree>
  </p:cSld>
  <p:clrMapOvr>
    <a:masterClrMapping xmlns:a="http://schemas.openxmlformats.org/drawingml/2006/main"/>
  </p:clrMapOvr>
</p:sld>
</file>