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bd93069bea45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5cea0fc8714929"/>
  </p:sldMasterIdLst>
  <p:sldIdLst>
    <p:sldId xmlns:r="http://schemas.openxmlformats.org/officeDocument/2006/relationships" id="256" r:id="Rce1701ce13ee44ae"/>
    <p:sldId xmlns:r="http://schemas.openxmlformats.org/officeDocument/2006/relationships" id="257" r:id="R7b5cec95030442c9"/>
    <p:sldId xmlns:r="http://schemas.openxmlformats.org/officeDocument/2006/relationships" id="258" r:id="Rc0d9190af260422e"/>
    <p:sldId xmlns:r="http://schemas.openxmlformats.org/officeDocument/2006/relationships" id="259" r:id="R2b181ea5f54f42d1"/>
    <p:sldId xmlns:r="http://schemas.openxmlformats.org/officeDocument/2006/relationships" id="260" r:id="R8e35a8edce5c4162"/>
    <p:sldId xmlns:r="http://schemas.openxmlformats.org/officeDocument/2006/relationships" id="261" r:id="R6d8f47127d8e4bfb"/>
    <p:sldId xmlns:r="http://schemas.openxmlformats.org/officeDocument/2006/relationships" id="262" r:id="R3f7d5368c7fb4f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cea0fc8714929" /><Relationship Type="http://schemas.openxmlformats.org/officeDocument/2006/relationships/slide" Target="/ppt/slides/slide1.xml" Id="Rce1701ce13ee44ae" /><Relationship Type="http://schemas.openxmlformats.org/officeDocument/2006/relationships/slide" Target="/ppt/slides/slide2.xml" Id="R7b5cec95030442c9" /><Relationship Type="http://schemas.openxmlformats.org/officeDocument/2006/relationships/slide" Target="/ppt/slides/slide3.xml" Id="Rc0d9190af260422e" /><Relationship Type="http://schemas.openxmlformats.org/officeDocument/2006/relationships/slide" Target="/ppt/slides/slide4.xml" Id="R2b181ea5f54f42d1" /><Relationship Type="http://schemas.openxmlformats.org/officeDocument/2006/relationships/slide" Target="/ppt/slides/slide5.xml" Id="R8e35a8edce5c4162" /><Relationship Type="http://schemas.openxmlformats.org/officeDocument/2006/relationships/slide" Target="/ppt/slides/slide6.xml" Id="R6d8f47127d8e4bfb" /><Relationship Type="http://schemas.openxmlformats.org/officeDocument/2006/relationships/slide" Target="/ppt/slides/slide7.xml" Id="R3f7d5368c7fb4f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452c9bb7d145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8e5da70274e93" /><Relationship Type="http://schemas.openxmlformats.org/officeDocument/2006/relationships/theme" Target="/ppt/slideMasters/theme/theme1.xml" Id="R9763eefbd0c34d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38e5da7027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7e0fcc92e41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9d4fefd3f43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ad186344c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1c96b64ba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34c9b324f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9ee3432884d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ef1ce9094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