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9f3ae6887247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f2b57cd9bf48b1"/>
  </p:sldMasterIdLst>
  <p:sldIdLst>
    <p:sldId xmlns:r="http://schemas.openxmlformats.org/officeDocument/2006/relationships" id="256" r:id="Re77aa1eaae8e4339"/>
    <p:sldId xmlns:r="http://schemas.openxmlformats.org/officeDocument/2006/relationships" id="257" r:id="Rd770e47632b74267"/>
    <p:sldId xmlns:r="http://schemas.openxmlformats.org/officeDocument/2006/relationships" id="258" r:id="Rec882f846a6d404e"/>
    <p:sldId xmlns:r="http://schemas.openxmlformats.org/officeDocument/2006/relationships" id="259" r:id="Rf012195e0f204fe8"/>
    <p:sldId xmlns:r="http://schemas.openxmlformats.org/officeDocument/2006/relationships" id="260" r:id="Rcf3eb3799f444e27"/>
    <p:sldId xmlns:r="http://schemas.openxmlformats.org/officeDocument/2006/relationships" id="261" r:id="R357322a99657430e"/>
    <p:sldId xmlns:r="http://schemas.openxmlformats.org/officeDocument/2006/relationships" id="262" r:id="R45291d9c11a74f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f2b57cd9bf48b1" /><Relationship Type="http://schemas.openxmlformats.org/officeDocument/2006/relationships/slide" Target="/ppt/slides/slide1.xml" Id="Re77aa1eaae8e4339" /><Relationship Type="http://schemas.openxmlformats.org/officeDocument/2006/relationships/slide" Target="/ppt/slides/slide2.xml" Id="Rd770e47632b74267" /><Relationship Type="http://schemas.openxmlformats.org/officeDocument/2006/relationships/slide" Target="/ppt/slides/slide3.xml" Id="Rec882f846a6d404e" /><Relationship Type="http://schemas.openxmlformats.org/officeDocument/2006/relationships/slide" Target="/ppt/slides/slide4.xml" Id="Rf012195e0f204fe8" /><Relationship Type="http://schemas.openxmlformats.org/officeDocument/2006/relationships/slide" Target="/ppt/slides/slide5.xml" Id="Rcf3eb3799f444e27" /><Relationship Type="http://schemas.openxmlformats.org/officeDocument/2006/relationships/slide" Target="/ppt/slides/slide6.xml" Id="R357322a99657430e" /><Relationship Type="http://schemas.openxmlformats.org/officeDocument/2006/relationships/slide" Target="/ppt/slides/slide7.xml" Id="R45291d9c11a74f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52639c7b4646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1fb9c4feb4352" /><Relationship Type="http://schemas.openxmlformats.org/officeDocument/2006/relationships/theme" Target="/ppt/slideMasters/theme/theme1.xml" Id="R7f9b6e6911ce4d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01fb9c4feb43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3144e62bd04e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1b30c4c044a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3e40221baf4e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79b8260f2d46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c2b79ae50346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9ba8079b545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eed48f0ac84c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AI-FORCE MEDIA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AI-FORCE MEDIA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VERONIKA KUZMENKO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831 069 392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AI-FORCE MEDIA AS</a:t>
            </a:r>
          </a:p>
        </p:txBody>
      </p:sp>
    </p:spTree>
  </p:cSld>
  <p:clrMapOvr>
    <a:masterClrMapping xmlns:a="http://schemas.openxmlformats.org/drawingml/2006/main"/>
  </p:clrMapOvr>
</p:sld>
</file>