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e29a58a1c6489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ac663aaae74d16"/>
  </p:sldMasterIdLst>
  <p:sldIdLst>
    <p:sldId xmlns:r="http://schemas.openxmlformats.org/officeDocument/2006/relationships" id="256" r:id="R14cfef62ce2a4468"/>
    <p:sldId xmlns:r="http://schemas.openxmlformats.org/officeDocument/2006/relationships" id="257" r:id="R0d60856d64a14c04"/>
    <p:sldId xmlns:r="http://schemas.openxmlformats.org/officeDocument/2006/relationships" id="258" r:id="Rfaa910edf03d4fdb"/>
    <p:sldId xmlns:r="http://schemas.openxmlformats.org/officeDocument/2006/relationships" id="259" r:id="R43eee881e8b64686"/>
    <p:sldId xmlns:r="http://schemas.openxmlformats.org/officeDocument/2006/relationships" id="260" r:id="R71fc400ee825499d"/>
    <p:sldId xmlns:r="http://schemas.openxmlformats.org/officeDocument/2006/relationships" id="261" r:id="R467ab715f2d64978"/>
    <p:sldId xmlns:r="http://schemas.openxmlformats.org/officeDocument/2006/relationships" id="262" r:id="R6955b0ec6d3048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ac663aaae74d16" /><Relationship Type="http://schemas.openxmlformats.org/officeDocument/2006/relationships/slide" Target="/ppt/slides/slide1.xml" Id="R14cfef62ce2a4468" /><Relationship Type="http://schemas.openxmlformats.org/officeDocument/2006/relationships/slide" Target="/ppt/slides/slide2.xml" Id="R0d60856d64a14c04" /><Relationship Type="http://schemas.openxmlformats.org/officeDocument/2006/relationships/slide" Target="/ppt/slides/slide3.xml" Id="Rfaa910edf03d4fdb" /><Relationship Type="http://schemas.openxmlformats.org/officeDocument/2006/relationships/slide" Target="/ppt/slides/slide4.xml" Id="R43eee881e8b64686" /><Relationship Type="http://schemas.openxmlformats.org/officeDocument/2006/relationships/slide" Target="/ppt/slides/slide5.xml" Id="R71fc400ee825499d" /><Relationship Type="http://schemas.openxmlformats.org/officeDocument/2006/relationships/slide" Target="/ppt/slides/slide6.xml" Id="R467ab715f2d64978" /><Relationship Type="http://schemas.openxmlformats.org/officeDocument/2006/relationships/slide" Target="/ppt/slides/slide7.xml" Id="R6955b0ec6d3048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f3d7c8a78d496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6e7e8eef564be8" /><Relationship Type="http://schemas.openxmlformats.org/officeDocument/2006/relationships/theme" Target="/ppt/slideMasters/theme/theme1.xml" Id="R6fca89ed7d724d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6e7e8eef564be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21e7e6008b49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18f88e8e5045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e60db058ac456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b48f28cbfb48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bb3b6f85a948b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46a7d5e7954da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cd16198445476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KAONI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KAONI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KAONI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KAONI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KAONI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KAONI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143 767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−83 072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10 057 096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74 443 609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74 460 174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KAONI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ØIE NILSEN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KAONI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Øie Nilsen, Kingos gate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831 755 512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KAONI AS</a:t>
            </a:r>
          </a:p>
        </p:txBody>
      </p:sp>
    </p:spTree>
  </p:cSld>
  <p:clrMapOvr>
    <a:masterClrMapping xmlns:a="http://schemas.openxmlformats.org/drawingml/2006/main"/>
  </p:clrMapOvr>
</p:sld>
</file>