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960b3ea4d4d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33f0ad12d24d3c"/>
  </p:sldMasterIdLst>
  <p:sldIdLst>
    <p:sldId xmlns:r="http://schemas.openxmlformats.org/officeDocument/2006/relationships" id="256" r:id="R794d3e33c73f4041"/>
    <p:sldId xmlns:r="http://schemas.openxmlformats.org/officeDocument/2006/relationships" id="257" r:id="R3060c5745a934443"/>
    <p:sldId xmlns:r="http://schemas.openxmlformats.org/officeDocument/2006/relationships" id="258" r:id="R82bca176139a497d"/>
    <p:sldId xmlns:r="http://schemas.openxmlformats.org/officeDocument/2006/relationships" id="259" r:id="R3a447219e8974cf8"/>
    <p:sldId xmlns:r="http://schemas.openxmlformats.org/officeDocument/2006/relationships" id="260" r:id="R47668b17203d4ef3"/>
    <p:sldId xmlns:r="http://schemas.openxmlformats.org/officeDocument/2006/relationships" id="261" r:id="Ra35dbfc0a7d74325"/>
    <p:sldId xmlns:r="http://schemas.openxmlformats.org/officeDocument/2006/relationships" id="262" r:id="R6dc7695df7e941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3f0ad12d24d3c" /><Relationship Type="http://schemas.openxmlformats.org/officeDocument/2006/relationships/slide" Target="/ppt/slides/slide1.xml" Id="R794d3e33c73f4041" /><Relationship Type="http://schemas.openxmlformats.org/officeDocument/2006/relationships/slide" Target="/ppt/slides/slide2.xml" Id="R3060c5745a934443" /><Relationship Type="http://schemas.openxmlformats.org/officeDocument/2006/relationships/slide" Target="/ppt/slides/slide3.xml" Id="R82bca176139a497d" /><Relationship Type="http://schemas.openxmlformats.org/officeDocument/2006/relationships/slide" Target="/ppt/slides/slide4.xml" Id="R3a447219e8974cf8" /><Relationship Type="http://schemas.openxmlformats.org/officeDocument/2006/relationships/slide" Target="/ppt/slides/slide5.xml" Id="R47668b17203d4ef3" /><Relationship Type="http://schemas.openxmlformats.org/officeDocument/2006/relationships/slide" Target="/ppt/slides/slide6.xml" Id="Ra35dbfc0a7d74325" /><Relationship Type="http://schemas.openxmlformats.org/officeDocument/2006/relationships/slide" Target="/ppt/slides/slide7.xml" Id="R6dc7695df7e941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bc27076cf49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365677fd44a4d" /><Relationship Type="http://schemas.openxmlformats.org/officeDocument/2006/relationships/theme" Target="/ppt/slideMasters/theme/theme1.xml" Id="R75c078c74ac347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5365677fd44a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36d0041cf46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ca604778d49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3d971bf0c41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f4f4bf79245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1923e712948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855e56ea647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b5782ded749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