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04c69b946b46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6c595d315d48b8"/>
  </p:sldMasterIdLst>
  <p:sldIdLst>
    <p:sldId xmlns:r="http://schemas.openxmlformats.org/officeDocument/2006/relationships" id="256" r:id="R848a95bcfe584b90"/>
    <p:sldId xmlns:r="http://schemas.openxmlformats.org/officeDocument/2006/relationships" id="257" r:id="Rd8420c0ec8e8454c"/>
    <p:sldId xmlns:r="http://schemas.openxmlformats.org/officeDocument/2006/relationships" id="258" r:id="R6a090e19afcb4f77"/>
    <p:sldId xmlns:r="http://schemas.openxmlformats.org/officeDocument/2006/relationships" id="259" r:id="Rfac4493846f348c9"/>
    <p:sldId xmlns:r="http://schemas.openxmlformats.org/officeDocument/2006/relationships" id="260" r:id="R5c3c51e7480a4931"/>
    <p:sldId xmlns:r="http://schemas.openxmlformats.org/officeDocument/2006/relationships" id="261" r:id="R95c8ff3aad0644bc"/>
    <p:sldId xmlns:r="http://schemas.openxmlformats.org/officeDocument/2006/relationships" id="262" r:id="R005969ff83fe49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6c595d315d48b8" /><Relationship Type="http://schemas.openxmlformats.org/officeDocument/2006/relationships/slide" Target="/ppt/slides/slide1.xml" Id="R848a95bcfe584b90" /><Relationship Type="http://schemas.openxmlformats.org/officeDocument/2006/relationships/slide" Target="/ppt/slides/slide2.xml" Id="Rd8420c0ec8e8454c" /><Relationship Type="http://schemas.openxmlformats.org/officeDocument/2006/relationships/slide" Target="/ppt/slides/slide3.xml" Id="R6a090e19afcb4f77" /><Relationship Type="http://schemas.openxmlformats.org/officeDocument/2006/relationships/slide" Target="/ppt/slides/slide4.xml" Id="Rfac4493846f348c9" /><Relationship Type="http://schemas.openxmlformats.org/officeDocument/2006/relationships/slide" Target="/ppt/slides/slide5.xml" Id="R5c3c51e7480a4931" /><Relationship Type="http://schemas.openxmlformats.org/officeDocument/2006/relationships/slide" Target="/ppt/slides/slide6.xml" Id="R95c8ff3aad0644bc" /><Relationship Type="http://schemas.openxmlformats.org/officeDocument/2006/relationships/slide" Target="/ppt/slides/slide7.xml" Id="R005969ff83fe49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fb5e8dd06b4a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6844340354fcd" /><Relationship Type="http://schemas.openxmlformats.org/officeDocument/2006/relationships/theme" Target="/ppt/slideMasters/theme/theme1.xml" Id="R06c1d409250d4a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f6844340354f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84e7553df4f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12bab73d64e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c1528a8794d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cd6ea97724a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9a63097d047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8ac9e2d614f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e51eb031a46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 ØKONOMI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1 371 373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181 171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142 743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1 666 243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2 224 428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ENGERSEN INVEST AS  –  69,9 %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 GRUPPEN AS  –  30,1 %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Sørumsgata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835 451 682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