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d496b98cba4c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3e477425f47a1"/>
  </p:sldMasterIdLst>
  <p:sldIdLst>
    <p:sldId xmlns:r="http://schemas.openxmlformats.org/officeDocument/2006/relationships" id="256" r:id="Ree80c93865264575"/>
    <p:sldId xmlns:r="http://schemas.openxmlformats.org/officeDocument/2006/relationships" id="257" r:id="R3e3f5bad3d6648c3"/>
    <p:sldId xmlns:r="http://schemas.openxmlformats.org/officeDocument/2006/relationships" id="258" r:id="Rfdf14fe122ec48fa"/>
    <p:sldId xmlns:r="http://schemas.openxmlformats.org/officeDocument/2006/relationships" id="259" r:id="R7fc7071585844789"/>
    <p:sldId xmlns:r="http://schemas.openxmlformats.org/officeDocument/2006/relationships" id="260" r:id="Rb5e6d578e88e436a"/>
    <p:sldId xmlns:r="http://schemas.openxmlformats.org/officeDocument/2006/relationships" id="261" r:id="Reb22ae6b94834ac3"/>
    <p:sldId xmlns:r="http://schemas.openxmlformats.org/officeDocument/2006/relationships" id="262" r:id="Rfb3d191f804a41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3e477425f47a1" /><Relationship Type="http://schemas.openxmlformats.org/officeDocument/2006/relationships/slide" Target="/ppt/slides/slide1.xml" Id="Ree80c93865264575" /><Relationship Type="http://schemas.openxmlformats.org/officeDocument/2006/relationships/slide" Target="/ppt/slides/slide2.xml" Id="R3e3f5bad3d6648c3" /><Relationship Type="http://schemas.openxmlformats.org/officeDocument/2006/relationships/slide" Target="/ppt/slides/slide3.xml" Id="Rfdf14fe122ec48fa" /><Relationship Type="http://schemas.openxmlformats.org/officeDocument/2006/relationships/slide" Target="/ppt/slides/slide4.xml" Id="R7fc7071585844789" /><Relationship Type="http://schemas.openxmlformats.org/officeDocument/2006/relationships/slide" Target="/ppt/slides/slide5.xml" Id="Rb5e6d578e88e436a" /><Relationship Type="http://schemas.openxmlformats.org/officeDocument/2006/relationships/slide" Target="/ppt/slides/slide6.xml" Id="Reb22ae6b94834ac3" /><Relationship Type="http://schemas.openxmlformats.org/officeDocument/2006/relationships/slide" Target="/ppt/slides/slide7.xml" Id="Rfb3d191f804a41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f5d53fd1b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e9325d3734c92" /><Relationship Type="http://schemas.openxmlformats.org/officeDocument/2006/relationships/theme" Target="/ppt/slideMasters/theme/theme1.xml" Id="Rd8aaec7953f3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e9325d3734c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23c377673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feb1fdeda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2d2f25afe41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9a42b71d4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f3c14490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f809fda87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08dedcedc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ÅRNES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ÅRNES REVISJON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18 691 290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3 036 604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7 239 250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OTTO TØRNBY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IVAR KVÆRNER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THERESE AASUM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Sagbruksgata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850 249 652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ÅRNES REVISJON AS</a:t>
            </a:r>
          </a:p>
        </p:txBody>
      </p:sp>
    </p:spTree>
  </p:cSld>
  <p:clrMapOvr>
    <a:masterClrMapping xmlns:a="http://schemas.openxmlformats.org/drawingml/2006/main"/>
  </p:clrMapOvr>
</p:sld>
</file>