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c73ee9c1549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555e37c72c4381"/>
  </p:sldMasterIdLst>
  <p:sldIdLst>
    <p:sldId xmlns:r="http://schemas.openxmlformats.org/officeDocument/2006/relationships" id="256" r:id="R5cc42b30aec34caf"/>
    <p:sldId xmlns:r="http://schemas.openxmlformats.org/officeDocument/2006/relationships" id="257" r:id="Rf7b5661d18ac40c1"/>
    <p:sldId xmlns:r="http://schemas.openxmlformats.org/officeDocument/2006/relationships" id="258" r:id="R39c1cbf4a04a474c"/>
    <p:sldId xmlns:r="http://schemas.openxmlformats.org/officeDocument/2006/relationships" id="259" r:id="R3057e5eb05ea4e8e"/>
    <p:sldId xmlns:r="http://schemas.openxmlformats.org/officeDocument/2006/relationships" id="260" r:id="R0ddcc4f3d8ef47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55e37c72c4381" /><Relationship Type="http://schemas.openxmlformats.org/officeDocument/2006/relationships/slide" Target="/ppt/slides/slide1.xml" Id="R5cc42b30aec34caf" /><Relationship Type="http://schemas.openxmlformats.org/officeDocument/2006/relationships/slide" Target="/ppt/slides/slide2.xml" Id="Rf7b5661d18ac40c1" /><Relationship Type="http://schemas.openxmlformats.org/officeDocument/2006/relationships/slide" Target="/ppt/slides/slide3.xml" Id="R39c1cbf4a04a474c" /><Relationship Type="http://schemas.openxmlformats.org/officeDocument/2006/relationships/slide" Target="/ppt/slides/slide4.xml" Id="R3057e5eb05ea4e8e" /><Relationship Type="http://schemas.openxmlformats.org/officeDocument/2006/relationships/slide" Target="/ppt/slides/slide5.xml" Id="R0ddcc4f3d8ef47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684362e8084c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e0eabfc674360" /><Relationship Type="http://schemas.openxmlformats.org/officeDocument/2006/relationships/theme" Target="/ppt/slideMasters/theme/theme1.xml" Id="Rad3058fc4d1d40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3e0eabfc6743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7f3e1244c4e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67f87d7bc4b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59d2939a149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c677eadda40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0aa8ebb6647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1000 &amp; 1 DIGITALE EVENTYR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1000 &amp; 1 DIGITALE EVENTYR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1000 &amp; 1 DIGITALE EVENTYR DA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1000 &amp; 1 DIGITALE EVENTYR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1000 &amp; 1 DIGITALE EVENTYR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1000 &amp; 1 DIGITALE EVENTYR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878 684 672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1000 &amp; 1 DIGITALE EVENTYR DA</a:t>
            </a:r>
          </a:p>
        </p:txBody>
      </p:sp>
    </p:spTree>
  </p:cSld>
  <p:clrMapOvr>
    <a:masterClrMapping xmlns:a="http://schemas.openxmlformats.org/drawingml/2006/main"/>
  </p:clrMapOvr>
</p:sld>
</file>