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8928ff82adb4e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035e6222cc04031"/>
  </p:sldMasterIdLst>
  <p:sldIdLst>
    <p:sldId xmlns:r="http://schemas.openxmlformats.org/officeDocument/2006/relationships" id="256" r:id="R3d7f0400061a47c5"/>
    <p:sldId xmlns:r="http://schemas.openxmlformats.org/officeDocument/2006/relationships" id="257" r:id="R25a98850e930470a"/>
    <p:sldId xmlns:r="http://schemas.openxmlformats.org/officeDocument/2006/relationships" id="258" r:id="Rd98095ed86f1454a"/>
    <p:sldId xmlns:r="http://schemas.openxmlformats.org/officeDocument/2006/relationships" id="259" r:id="Ree2f2651e06a4f2f"/>
    <p:sldId xmlns:r="http://schemas.openxmlformats.org/officeDocument/2006/relationships" id="260" r:id="R9d4af77c24164c48"/>
    <p:sldId xmlns:r="http://schemas.openxmlformats.org/officeDocument/2006/relationships" id="261" r:id="Rd1f76d1b878f4559"/>
    <p:sldId xmlns:r="http://schemas.openxmlformats.org/officeDocument/2006/relationships" id="262" r:id="R3465652e3c394d1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35e6222cc04031" /><Relationship Type="http://schemas.openxmlformats.org/officeDocument/2006/relationships/slide" Target="/ppt/slides/slide1.xml" Id="R3d7f0400061a47c5" /><Relationship Type="http://schemas.openxmlformats.org/officeDocument/2006/relationships/slide" Target="/ppt/slides/slide2.xml" Id="R25a98850e930470a" /><Relationship Type="http://schemas.openxmlformats.org/officeDocument/2006/relationships/slide" Target="/ppt/slides/slide3.xml" Id="Rd98095ed86f1454a" /><Relationship Type="http://schemas.openxmlformats.org/officeDocument/2006/relationships/slide" Target="/ppt/slides/slide4.xml" Id="Ree2f2651e06a4f2f" /><Relationship Type="http://schemas.openxmlformats.org/officeDocument/2006/relationships/slide" Target="/ppt/slides/slide5.xml" Id="R9d4af77c24164c48" /><Relationship Type="http://schemas.openxmlformats.org/officeDocument/2006/relationships/slide" Target="/ppt/slides/slide6.xml" Id="Rd1f76d1b878f4559" /><Relationship Type="http://schemas.openxmlformats.org/officeDocument/2006/relationships/slide" Target="/ppt/slides/slide7.xml" Id="R3465652e3c394d1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1f9046d48c4d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fc393da96d43fa" /><Relationship Type="http://schemas.openxmlformats.org/officeDocument/2006/relationships/theme" Target="/ppt/slideMasters/theme/theme1.xml" Id="R58f8bab5bd60456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fc393da96d43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5f8b3144980457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ba0899221542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04712afdf4ea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67282a5bc2472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02127909942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e61d723dd74d7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34be7725bd44e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PÅL TONGA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TONGA HOLDING AS ble etablert [år] og holder til i Kolbotn.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−79 222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16 241 966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29 441 105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30 494 057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PÅL JUUL TONGA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Kolbotnveien 42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1410 Kolbotn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898 831 442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PÅL TONGA HOLDING AS</a:t>
            </a:r>
          </a:p>
        </p:txBody>
      </p:sp>
    </p:spTree>
  </p:cSld>
  <p:clrMapOvr>
    <a:masterClrMapping xmlns:a="http://schemas.openxmlformats.org/drawingml/2006/main"/>
  </p:clrMapOvr>
</p:sld>
</file>