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fc92cb59ab4a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89d811907e49cf"/>
  </p:sldMasterIdLst>
  <p:sldIdLst>
    <p:sldId xmlns:r="http://schemas.openxmlformats.org/officeDocument/2006/relationships" id="256" r:id="Rb6304c03eec044bb"/>
    <p:sldId xmlns:r="http://schemas.openxmlformats.org/officeDocument/2006/relationships" id="257" r:id="Rae91cadf1e8f48bb"/>
    <p:sldId xmlns:r="http://schemas.openxmlformats.org/officeDocument/2006/relationships" id="258" r:id="R5a970bf65c664614"/>
    <p:sldId xmlns:r="http://schemas.openxmlformats.org/officeDocument/2006/relationships" id="259" r:id="Rdb0f61a526ca414c"/>
    <p:sldId xmlns:r="http://schemas.openxmlformats.org/officeDocument/2006/relationships" id="260" r:id="R2d90a33ff0bf42d0"/>
    <p:sldId xmlns:r="http://schemas.openxmlformats.org/officeDocument/2006/relationships" id="261" r:id="R039a8501fdbc4763"/>
    <p:sldId xmlns:r="http://schemas.openxmlformats.org/officeDocument/2006/relationships" id="262" r:id="Rb7c8eaf8469a41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9d811907e49cf" /><Relationship Type="http://schemas.openxmlformats.org/officeDocument/2006/relationships/slide" Target="/ppt/slides/slide1.xml" Id="Rb6304c03eec044bb" /><Relationship Type="http://schemas.openxmlformats.org/officeDocument/2006/relationships/slide" Target="/ppt/slides/slide2.xml" Id="Rae91cadf1e8f48bb" /><Relationship Type="http://schemas.openxmlformats.org/officeDocument/2006/relationships/slide" Target="/ppt/slides/slide3.xml" Id="R5a970bf65c664614" /><Relationship Type="http://schemas.openxmlformats.org/officeDocument/2006/relationships/slide" Target="/ppt/slides/slide4.xml" Id="Rdb0f61a526ca414c" /><Relationship Type="http://schemas.openxmlformats.org/officeDocument/2006/relationships/slide" Target="/ppt/slides/slide5.xml" Id="R2d90a33ff0bf42d0" /><Relationship Type="http://schemas.openxmlformats.org/officeDocument/2006/relationships/slide" Target="/ppt/slides/slide6.xml" Id="R039a8501fdbc4763" /><Relationship Type="http://schemas.openxmlformats.org/officeDocument/2006/relationships/slide" Target="/ppt/slides/slide7.xml" Id="Rb7c8eaf8469a41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e2deecac542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97968a32042c7" /><Relationship Type="http://schemas.openxmlformats.org/officeDocument/2006/relationships/theme" Target="/ppt/slideMasters/theme/theme1.xml" Id="R5d329a6b76c5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197968a320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c4c3113f1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92ec339a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368f8043f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903842c81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687d0bfdc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087ee81bb42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167781d44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1 536 423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6 808 919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7 926 535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Multi Regnskap AS, Fiskåveien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912 098 052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FRAMO INVEST AS</a:t>
            </a:r>
          </a:p>
        </p:txBody>
      </p:sp>
    </p:spTree>
  </p:cSld>
  <p:clrMapOvr>
    <a:masterClrMapping xmlns:a="http://schemas.openxmlformats.org/drawingml/2006/main"/>
  </p:clrMapOvr>
</p:sld>
</file>