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888feb5ee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31aa801474162"/>
  </p:sldMasterIdLst>
  <p:sldIdLst>
    <p:sldId xmlns:r="http://schemas.openxmlformats.org/officeDocument/2006/relationships" id="256" r:id="Rf6f9eb8670964a42"/>
    <p:sldId xmlns:r="http://schemas.openxmlformats.org/officeDocument/2006/relationships" id="257" r:id="R60eca6d91ab045a3"/>
    <p:sldId xmlns:r="http://schemas.openxmlformats.org/officeDocument/2006/relationships" id="258" r:id="R93c116c3f48d42bc"/>
    <p:sldId xmlns:r="http://schemas.openxmlformats.org/officeDocument/2006/relationships" id="259" r:id="Rf6280d463c0a49e1"/>
    <p:sldId xmlns:r="http://schemas.openxmlformats.org/officeDocument/2006/relationships" id="260" r:id="R66c3c734315b4980"/>
    <p:sldId xmlns:r="http://schemas.openxmlformats.org/officeDocument/2006/relationships" id="261" r:id="R11ceb4570f364201"/>
    <p:sldId xmlns:r="http://schemas.openxmlformats.org/officeDocument/2006/relationships" id="262" r:id="Rd121373bec8d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31aa801474162" /><Relationship Type="http://schemas.openxmlformats.org/officeDocument/2006/relationships/slide" Target="/ppt/slides/slide1.xml" Id="Rf6f9eb8670964a42" /><Relationship Type="http://schemas.openxmlformats.org/officeDocument/2006/relationships/slide" Target="/ppt/slides/slide2.xml" Id="R60eca6d91ab045a3" /><Relationship Type="http://schemas.openxmlformats.org/officeDocument/2006/relationships/slide" Target="/ppt/slides/slide3.xml" Id="R93c116c3f48d42bc" /><Relationship Type="http://schemas.openxmlformats.org/officeDocument/2006/relationships/slide" Target="/ppt/slides/slide4.xml" Id="Rf6280d463c0a49e1" /><Relationship Type="http://schemas.openxmlformats.org/officeDocument/2006/relationships/slide" Target="/ppt/slides/slide5.xml" Id="R66c3c734315b4980" /><Relationship Type="http://schemas.openxmlformats.org/officeDocument/2006/relationships/slide" Target="/ppt/slides/slide6.xml" Id="R11ceb4570f364201" /><Relationship Type="http://schemas.openxmlformats.org/officeDocument/2006/relationships/slide" Target="/ppt/slides/slide7.xml" Id="Rd121373bec8d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d3bd0caa7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a50412fe14886" /><Relationship Type="http://schemas.openxmlformats.org/officeDocument/2006/relationships/theme" Target="/ppt/slideMasters/theme/theme1.xml" Id="R092eff0bd90b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a50412fe148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96ff04fdb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5a8e11445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6d7789d1a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4693dece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1e0ac00f9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73d8c001c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56e90388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