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0f18cf4c2b47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a86a33e5af45cd"/>
  </p:sldMasterIdLst>
  <p:sldIdLst>
    <p:sldId xmlns:r="http://schemas.openxmlformats.org/officeDocument/2006/relationships" id="256" r:id="R30989b4feb92466e"/>
    <p:sldId xmlns:r="http://schemas.openxmlformats.org/officeDocument/2006/relationships" id="257" r:id="Rf2ce53f9a1f94d73"/>
    <p:sldId xmlns:r="http://schemas.openxmlformats.org/officeDocument/2006/relationships" id="258" r:id="Rc6b498d824b547bd"/>
    <p:sldId xmlns:r="http://schemas.openxmlformats.org/officeDocument/2006/relationships" id="259" r:id="Rff3eb51a09074f2b"/>
    <p:sldId xmlns:r="http://schemas.openxmlformats.org/officeDocument/2006/relationships" id="260" r:id="R7017a944d3b5462c"/>
    <p:sldId xmlns:r="http://schemas.openxmlformats.org/officeDocument/2006/relationships" id="261" r:id="R8372c756528c4787"/>
    <p:sldId xmlns:r="http://schemas.openxmlformats.org/officeDocument/2006/relationships" id="262" r:id="R385a66acc47544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a86a33e5af45cd" /><Relationship Type="http://schemas.openxmlformats.org/officeDocument/2006/relationships/slide" Target="/ppt/slides/slide1.xml" Id="R30989b4feb92466e" /><Relationship Type="http://schemas.openxmlformats.org/officeDocument/2006/relationships/slide" Target="/ppt/slides/slide2.xml" Id="Rf2ce53f9a1f94d73" /><Relationship Type="http://schemas.openxmlformats.org/officeDocument/2006/relationships/slide" Target="/ppt/slides/slide3.xml" Id="Rc6b498d824b547bd" /><Relationship Type="http://schemas.openxmlformats.org/officeDocument/2006/relationships/slide" Target="/ppt/slides/slide4.xml" Id="Rff3eb51a09074f2b" /><Relationship Type="http://schemas.openxmlformats.org/officeDocument/2006/relationships/slide" Target="/ppt/slides/slide5.xml" Id="R7017a944d3b5462c" /><Relationship Type="http://schemas.openxmlformats.org/officeDocument/2006/relationships/slide" Target="/ppt/slides/slide6.xml" Id="R8372c756528c4787" /><Relationship Type="http://schemas.openxmlformats.org/officeDocument/2006/relationships/slide" Target="/ppt/slides/slide7.xml" Id="R385a66acc47544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01f2c8301b47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fea6f1dcf4b2c" /><Relationship Type="http://schemas.openxmlformats.org/officeDocument/2006/relationships/theme" Target="/ppt/slideMasters/theme/theme1.xml" Id="R66a492aa59f24d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4fea6f1dcf4b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6d1ba372c4a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bd260f1504e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79e5d1c6642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6970ebee140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780a05fa14e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c3da5ffe643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0d19fb08144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FARVATN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CAPITAL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6 326 931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−18 796 342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1 423 401 884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2 179 876 088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2 310 219 407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AS  –  92,0 %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FARVATN MEDINVESTERING 1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Hilles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87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915 550 975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FARVATN CAPITAL AS</a:t>
            </a:r>
          </a:p>
        </p:txBody>
      </p:sp>
    </p:spTree>
  </p:cSld>
  <p:clrMapOvr>
    <a:masterClrMapping xmlns:a="http://schemas.openxmlformats.org/drawingml/2006/main"/>
  </p:clrMapOvr>
</p:sld>
</file>