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904514183a404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5617aa03e0d48bf"/>
  </p:sldMasterIdLst>
  <p:sldIdLst>
    <p:sldId xmlns:r="http://schemas.openxmlformats.org/officeDocument/2006/relationships" id="256" r:id="Rdc8e6f8bff014c8d"/>
    <p:sldId xmlns:r="http://schemas.openxmlformats.org/officeDocument/2006/relationships" id="257" r:id="R9a087a1153d743ba"/>
    <p:sldId xmlns:r="http://schemas.openxmlformats.org/officeDocument/2006/relationships" id="258" r:id="R69b048761cd84d8d"/>
    <p:sldId xmlns:r="http://schemas.openxmlformats.org/officeDocument/2006/relationships" id="259" r:id="R70e53360b9804102"/>
    <p:sldId xmlns:r="http://schemas.openxmlformats.org/officeDocument/2006/relationships" id="260" r:id="R05b92895285042d8"/>
    <p:sldId xmlns:r="http://schemas.openxmlformats.org/officeDocument/2006/relationships" id="261" r:id="R4bd0d0052a7c4b83"/>
    <p:sldId xmlns:r="http://schemas.openxmlformats.org/officeDocument/2006/relationships" id="262" r:id="Raf6a81de804440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617aa03e0d48bf" /><Relationship Type="http://schemas.openxmlformats.org/officeDocument/2006/relationships/slide" Target="/ppt/slides/slide1.xml" Id="Rdc8e6f8bff014c8d" /><Relationship Type="http://schemas.openxmlformats.org/officeDocument/2006/relationships/slide" Target="/ppt/slides/slide2.xml" Id="R9a087a1153d743ba" /><Relationship Type="http://schemas.openxmlformats.org/officeDocument/2006/relationships/slide" Target="/ppt/slides/slide3.xml" Id="R69b048761cd84d8d" /><Relationship Type="http://schemas.openxmlformats.org/officeDocument/2006/relationships/slide" Target="/ppt/slides/slide4.xml" Id="R70e53360b9804102" /><Relationship Type="http://schemas.openxmlformats.org/officeDocument/2006/relationships/slide" Target="/ppt/slides/slide5.xml" Id="R05b92895285042d8" /><Relationship Type="http://schemas.openxmlformats.org/officeDocument/2006/relationships/slide" Target="/ppt/slides/slide6.xml" Id="R4bd0d0052a7c4b83" /><Relationship Type="http://schemas.openxmlformats.org/officeDocument/2006/relationships/slide" Target="/ppt/slides/slide7.xml" Id="Raf6a81de804440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f292a9afcee4f5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ae793f501b4118" /><Relationship Type="http://schemas.openxmlformats.org/officeDocument/2006/relationships/theme" Target="/ppt/slideMasters/theme/theme1.xml" Id="R7e892a30fac7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ae793f501b411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f22393bfe46b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535646d2f24e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fa7e9b6b645c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ae68d8e964c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ec8884859e42e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949bcb61b1404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e8da6c2ec46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NYLENDE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NYLENDE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−142 845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2 284 034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29 922 666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30 090 721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ANDERS BERG THOMASSEN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Skogfaret 33A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0382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917 697 213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NYLENDE AS</a:t>
            </a:r>
          </a:p>
        </p:txBody>
      </p:sp>
    </p:spTree>
  </p:cSld>
  <p:clrMapOvr>
    <a:masterClrMapping xmlns:a="http://schemas.openxmlformats.org/drawingml/2006/main"/>
  </p:clrMapOvr>
</p:sld>
</file>