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c5433ceee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e26a3edb2405c"/>
  </p:sldMasterIdLst>
  <p:sldIdLst>
    <p:sldId xmlns:r="http://schemas.openxmlformats.org/officeDocument/2006/relationships" id="256" r:id="R9e4133c1199b428e"/>
    <p:sldId xmlns:r="http://schemas.openxmlformats.org/officeDocument/2006/relationships" id="257" r:id="R9095d8e595ee49c6"/>
    <p:sldId xmlns:r="http://schemas.openxmlformats.org/officeDocument/2006/relationships" id="258" r:id="R040dae73446f468f"/>
    <p:sldId xmlns:r="http://schemas.openxmlformats.org/officeDocument/2006/relationships" id="259" r:id="Re5947c8375384a85"/>
    <p:sldId xmlns:r="http://schemas.openxmlformats.org/officeDocument/2006/relationships" id="260" r:id="Rf922c4dd35844a0c"/>
    <p:sldId xmlns:r="http://schemas.openxmlformats.org/officeDocument/2006/relationships" id="261" r:id="R111c3e1177a6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e26a3edb2405c" /><Relationship Type="http://schemas.openxmlformats.org/officeDocument/2006/relationships/slide" Target="/ppt/slides/slide1.xml" Id="R9e4133c1199b428e" /><Relationship Type="http://schemas.openxmlformats.org/officeDocument/2006/relationships/slide" Target="/ppt/slides/slide2.xml" Id="R9095d8e595ee49c6" /><Relationship Type="http://schemas.openxmlformats.org/officeDocument/2006/relationships/slide" Target="/ppt/slides/slide3.xml" Id="R040dae73446f468f" /><Relationship Type="http://schemas.openxmlformats.org/officeDocument/2006/relationships/slide" Target="/ppt/slides/slide4.xml" Id="Re5947c8375384a85" /><Relationship Type="http://schemas.openxmlformats.org/officeDocument/2006/relationships/slide" Target="/ppt/slides/slide5.xml" Id="Rf922c4dd35844a0c" /><Relationship Type="http://schemas.openxmlformats.org/officeDocument/2006/relationships/slide" Target="/ppt/slides/slide6.xml" Id="R111c3e1177a6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819f5675048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e3e197da4d79" /><Relationship Type="http://schemas.openxmlformats.org/officeDocument/2006/relationships/theme" Target="/ppt/slideMasters/theme/theme1.xml" Id="R03ec88b50f81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0e3e197da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cfbfc5d2e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17fb52c52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fd1cb2e3f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a39180fb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938ef27464c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4bb325fa1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