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393d1f3734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7602cb19174b1e"/>
  </p:sldMasterIdLst>
  <p:sldIdLst>
    <p:sldId xmlns:r="http://schemas.openxmlformats.org/officeDocument/2006/relationships" id="256" r:id="R9c7641eb9b9a44b6"/>
    <p:sldId xmlns:r="http://schemas.openxmlformats.org/officeDocument/2006/relationships" id="257" r:id="R69dd2e01971148c9"/>
    <p:sldId xmlns:r="http://schemas.openxmlformats.org/officeDocument/2006/relationships" id="258" r:id="R227ae30fb44548b5"/>
    <p:sldId xmlns:r="http://schemas.openxmlformats.org/officeDocument/2006/relationships" id="259" r:id="Rc0d5177127524485"/>
    <p:sldId xmlns:r="http://schemas.openxmlformats.org/officeDocument/2006/relationships" id="260" r:id="Rf2f4b3e2b3684661"/>
    <p:sldId xmlns:r="http://schemas.openxmlformats.org/officeDocument/2006/relationships" id="261" r:id="R83f0e1754b8643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602cb19174b1e" /><Relationship Type="http://schemas.openxmlformats.org/officeDocument/2006/relationships/slide" Target="/ppt/slides/slide1.xml" Id="R9c7641eb9b9a44b6" /><Relationship Type="http://schemas.openxmlformats.org/officeDocument/2006/relationships/slide" Target="/ppt/slides/slide2.xml" Id="R69dd2e01971148c9" /><Relationship Type="http://schemas.openxmlformats.org/officeDocument/2006/relationships/slide" Target="/ppt/slides/slide3.xml" Id="R227ae30fb44548b5" /><Relationship Type="http://schemas.openxmlformats.org/officeDocument/2006/relationships/slide" Target="/ppt/slides/slide4.xml" Id="Rc0d5177127524485" /><Relationship Type="http://schemas.openxmlformats.org/officeDocument/2006/relationships/slide" Target="/ppt/slides/slide5.xml" Id="Rf2f4b3e2b3684661" /><Relationship Type="http://schemas.openxmlformats.org/officeDocument/2006/relationships/slide" Target="/ppt/slides/slide6.xml" Id="R83f0e1754b8643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3777047297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247aa58234b1f" /><Relationship Type="http://schemas.openxmlformats.org/officeDocument/2006/relationships/theme" Target="/ppt/slideMasters/theme/theme1.xml" Id="R1334ba52a418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4247aa5823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27e8b7212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025d7f1a8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52b43c447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92c9db1f274e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43da201bc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420bf117c4a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