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d284a10024e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f734ed0f074334"/>
  </p:sldMasterIdLst>
  <p:sldIdLst>
    <p:sldId xmlns:r="http://schemas.openxmlformats.org/officeDocument/2006/relationships" id="256" r:id="R56098efddbdf4ba3"/>
    <p:sldId xmlns:r="http://schemas.openxmlformats.org/officeDocument/2006/relationships" id="257" r:id="R6ebddd33f3374ec4"/>
    <p:sldId xmlns:r="http://schemas.openxmlformats.org/officeDocument/2006/relationships" id="258" r:id="R3a6606531c5f4988"/>
    <p:sldId xmlns:r="http://schemas.openxmlformats.org/officeDocument/2006/relationships" id="259" r:id="Rc4cf0c925c7c4dfb"/>
    <p:sldId xmlns:r="http://schemas.openxmlformats.org/officeDocument/2006/relationships" id="260" r:id="Rd516f97898ce4d8b"/>
    <p:sldId xmlns:r="http://schemas.openxmlformats.org/officeDocument/2006/relationships" id="261" r:id="R2109dd9ec9ba430f"/>
    <p:sldId xmlns:r="http://schemas.openxmlformats.org/officeDocument/2006/relationships" id="262" r:id="R8768b8859dda49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f734ed0f074334" /><Relationship Type="http://schemas.openxmlformats.org/officeDocument/2006/relationships/slide" Target="/ppt/slides/slide1.xml" Id="R56098efddbdf4ba3" /><Relationship Type="http://schemas.openxmlformats.org/officeDocument/2006/relationships/slide" Target="/ppt/slides/slide2.xml" Id="R6ebddd33f3374ec4" /><Relationship Type="http://schemas.openxmlformats.org/officeDocument/2006/relationships/slide" Target="/ppt/slides/slide3.xml" Id="R3a6606531c5f4988" /><Relationship Type="http://schemas.openxmlformats.org/officeDocument/2006/relationships/slide" Target="/ppt/slides/slide4.xml" Id="Rc4cf0c925c7c4dfb" /><Relationship Type="http://schemas.openxmlformats.org/officeDocument/2006/relationships/slide" Target="/ppt/slides/slide5.xml" Id="Rd516f97898ce4d8b" /><Relationship Type="http://schemas.openxmlformats.org/officeDocument/2006/relationships/slide" Target="/ppt/slides/slide6.xml" Id="R2109dd9ec9ba430f" /><Relationship Type="http://schemas.openxmlformats.org/officeDocument/2006/relationships/slide" Target="/ppt/slides/slide7.xml" Id="R8768b8859dda49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da292fa5f4b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c0cc9755b4679" /><Relationship Type="http://schemas.openxmlformats.org/officeDocument/2006/relationships/theme" Target="/ppt/slideMasters/theme/theme1.xml" Id="Re7087e043be249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c0cc9755b46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d9214686c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3d4ead745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54553b1df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14b9e4d1f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d35dad30b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6b1ab82fa42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ea2c25f0244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