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f9e85dd21446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f830f7626f4e9b"/>
  </p:sldMasterIdLst>
  <p:sldIdLst>
    <p:sldId xmlns:r="http://schemas.openxmlformats.org/officeDocument/2006/relationships" id="256" r:id="R9b8937d158784b25"/>
    <p:sldId xmlns:r="http://schemas.openxmlformats.org/officeDocument/2006/relationships" id="257" r:id="Rc43ac97338864dba"/>
    <p:sldId xmlns:r="http://schemas.openxmlformats.org/officeDocument/2006/relationships" id="258" r:id="Ra1540e60dd524933"/>
    <p:sldId xmlns:r="http://schemas.openxmlformats.org/officeDocument/2006/relationships" id="259" r:id="R6d3533bf4ccf4f48"/>
    <p:sldId xmlns:r="http://schemas.openxmlformats.org/officeDocument/2006/relationships" id="260" r:id="Rf32682fbcdc14ef9"/>
    <p:sldId xmlns:r="http://schemas.openxmlformats.org/officeDocument/2006/relationships" id="261" r:id="R76f45cce03954acb"/>
    <p:sldId xmlns:r="http://schemas.openxmlformats.org/officeDocument/2006/relationships" id="262" r:id="R155c846002d04f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830f7626f4e9b" /><Relationship Type="http://schemas.openxmlformats.org/officeDocument/2006/relationships/slide" Target="/ppt/slides/slide1.xml" Id="R9b8937d158784b25" /><Relationship Type="http://schemas.openxmlformats.org/officeDocument/2006/relationships/slide" Target="/ppt/slides/slide2.xml" Id="Rc43ac97338864dba" /><Relationship Type="http://schemas.openxmlformats.org/officeDocument/2006/relationships/slide" Target="/ppt/slides/slide3.xml" Id="Ra1540e60dd524933" /><Relationship Type="http://schemas.openxmlformats.org/officeDocument/2006/relationships/slide" Target="/ppt/slides/slide4.xml" Id="R6d3533bf4ccf4f48" /><Relationship Type="http://schemas.openxmlformats.org/officeDocument/2006/relationships/slide" Target="/ppt/slides/slide5.xml" Id="Rf32682fbcdc14ef9" /><Relationship Type="http://schemas.openxmlformats.org/officeDocument/2006/relationships/slide" Target="/ppt/slides/slide6.xml" Id="R76f45cce03954acb" /><Relationship Type="http://schemas.openxmlformats.org/officeDocument/2006/relationships/slide" Target="/ppt/slides/slide7.xml" Id="R155c846002d04f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04c94c70a542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bcb1134f5443a" /><Relationship Type="http://schemas.openxmlformats.org/officeDocument/2006/relationships/theme" Target="/ppt/slideMasters/theme/theme1.xml" Id="R769f18419cb94c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6bcb1134f544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d4513e6d84c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4acecf18f40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06a955b9643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b12006b3543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b84b90dce4b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e1a364e054a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8f4aeae2542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RRO AS ble etablert [år] og holder til i Hunndalen.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14 785 549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1 283 548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1 008 144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446 222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4 540 568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BØRRESEN  –  41,3 %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BERG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STEIEN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BØRRESEN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VILLUMSTAD GRANUM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ARNE PEDERSEN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2827 Hunndalen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