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f8b584b0e34e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3cde8374ad42b1"/>
  </p:sldMasterIdLst>
  <p:sldIdLst>
    <p:sldId xmlns:r="http://schemas.openxmlformats.org/officeDocument/2006/relationships" id="256" r:id="Rc4fc5a64edb94746"/>
    <p:sldId xmlns:r="http://schemas.openxmlformats.org/officeDocument/2006/relationships" id="257" r:id="R9abaf9f23cb2475e"/>
    <p:sldId xmlns:r="http://schemas.openxmlformats.org/officeDocument/2006/relationships" id="258" r:id="Re129abb280104791"/>
    <p:sldId xmlns:r="http://schemas.openxmlformats.org/officeDocument/2006/relationships" id="259" r:id="R80f132830e7243ef"/>
    <p:sldId xmlns:r="http://schemas.openxmlformats.org/officeDocument/2006/relationships" id="260" r:id="R300d315189994f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3cde8374ad42b1" /><Relationship Type="http://schemas.openxmlformats.org/officeDocument/2006/relationships/slide" Target="/ppt/slides/slide1.xml" Id="Rc4fc5a64edb94746" /><Relationship Type="http://schemas.openxmlformats.org/officeDocument/2006/relationships/slide" Target="/ppt/slides/slide2.xml" Id="R9abaf9f23cb2475e" /><Relationship Type="http://schemas.openxmlformats.org/officeDocument/2006/relationships/slide" Target="/ppt/slides/slide3.xml" Id="Re129abb280104791" /><Relationship Type="http://schemas.openxmlformats.org/officeDocument/2006/relationships/slide" Target="/ppt/slides/slide4.xml" Id="R80f132830e7243ef" /><Relationship Type="http://schemas.openxmlformats.org/officeDocument/2006/relationships/slide" Target="/ppt/slides/slide5.xml" Id="R300d315189994f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7db5cce4c74a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98fff266a4f3e" /><Relationship Type="http://schemas.openxmlformats.org/officeDocument/2006/relationships/theme" Target="/ppt/slideMasters/theme/theme1.xml" Id="R7803d458bda743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398fff266a4f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661f43e56f46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f53557ff14e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6c95d998842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8856c829974a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605fb12c004d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ALEXANDERSEN TAK OG SERVICE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ALEXANDERSEN TAK OG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ALEXANDERSEN TAK OG SERVICE ble etablert [år] og holder til i Furnes.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ALEXANDERSEN TAK OG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ALEXANDERSEN TAK OG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ALEXANDERSEN TAK OG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Nydalsenga 40E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2320 Furnes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919 897 902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ALEXANDERSEN TAK OG SERVICE</a:t>
            </a:r>
          </a:p>
        </p:txBody>
      </p:sp>
    </p:spTree>
  </p:cSld>
  <p:clrMapOvr>
    <a:masterClrMapping xmlns:a="http://schemas.openxmlformats.org/drawingml/2006/main"/>
  </p:clrMapOvr>
</p:sld>
</file>