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f4b9485e9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79b2d27c34585"/>
  </p:sldMasterIdLst>
  <p:sldIdLst>
    <p:sldId xmlns:r="http://schemas.openxmlformats.org/officeDocument/2006/relationships" id="256" r:id="R85770d4a7f4e4d32"/>
    <p:sldId xmlns:r="http://schemas.openxmlformats.org/officeDocument/2006/relationships" id="257" r:id="Rc0ff0772c596404e"/>
    <p:sldId xmlns:r="http://schemas.openxmlformats.org/officeDocument/2006/relationships" id="258" r:id="R35a8655964b04243"/>
    <p:sldId xmlns:r="http://schemas.openxmlformats.org/officeDocument/2006/relationships" id="259" r:id="Recd44d40ae344bc6"/>
    <p:sldId xmlns:r="http://schemas.openxmlformats.org/officeDocument/2006/relationships" id="260" r:id="Refdcc8316bdb49db"/>
    <p:sldId xmlns:r="http://schemas.openxmlformats.org/officeDocument/2006/relationships" id="261" r:id="R87fa0998e4734ebc"/>
    <p:sldId xmlns:r="http://schemas.openxmlformats.org/officeDocument/2006/relationships" id="262" r:id="R45e81d3705d8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79b2d27c34585" /><Relationship Type="http://schemas.openxmlformats.org/officeDocument/2006/relationships/slide" Target="/ppt/slides/slide1.xml" Id="R85770d4a7f4e4d32" /><Relationship Type="http://schemas.openxmlformats.org/officeDocument/2006/relationships/slide" Target="/ppt/slides/slide2.xml" Id="Rc0ff0772c596404e" /><Relationship Type="http://schemas.openxmlformats.org/officeDocument/2006/relationships/slide" Target="/ppt/slides/slide3.xml" Id="R35a8655964b04243" /><Relationship Type="http://schemas.openxmlformats.org/officeDocument/2006/relationships/slide" Target="/ppt/slides/slide4.xml" Id="Recd44d40ae344bc6" /><Relationship Type="http://schemas.openxmlformats.org/officeDocument/2006/relationships/slide" Target="/ppt/slides/slide5.xml" Id="Refdcc8316bdb49db" /><Relationship Type="http://schemas.openxmlformats.org/officeDocument/2006/relationships/slide" Target="/ppt/slides/slide6.xml" Id="R87fa0998e4734ebc" /><Relationship Type="http://schemas.openxmlformats.org/officeDocument/2006/relationships/slide" Target="/ppt/slides/slide7.xml" Id="R45e81d3705d8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5d34c016f43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10173eec4416b" /><Relationship Type="http://schemas.openxmlformats.org/officeDocument/2006/relationships/theme" Target="/ppt/slideMasters/theme/theme1.xml" Id="Re1e92a49aaf54b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10173eec441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3025f7ced46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44a7af2d043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3c67798864a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9bb018fc24d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0ceaa2fcc49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8fb0debc44e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b0b4f8c3646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ALULA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ALULA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−1 254 177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−15 381 579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−14 646 580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38 870 793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LENTUS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73B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920 218 679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ALULA AS</a:t>
            </a:r>
          </a:p>
        </p:txBody>
      </p:sp>
    </p:spTree>
  </p:cSld>
  <p:clrMapOvr>
    <a:masterClrMapping xmlns:a="http://schemas.openxmlformats.org/drawingml/2006/main"/>
  </p:clrMapOvr>
</p:sld>
</file>