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32fbe51bfa4d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c0042cf4f544ce"/>
  </p:sldMasterIdLst>
  <p:sldIdLst>
    <p:sldId xmlns:r="http://schemas.openxmlformats.org/officeDocument/2006/relationships" id="256" r:id="Rfe96afad1e114a54"/>
    <p:sldId xmlns:r="http://schemas.openxmlformats.org/officeDocument/2006/relationships" id="257" r:id="Rdd60d2955d4a406d"/>
    <p:sldId xmlns:r="http://schemas.openxmlformats.org/officeDocument/2006/relationships" id="258" r:id="R9bfe967d144f4eed"/>
    <p:sldId xmlns:r="http://schemas.openxmlformats.org/officeDocument/2006/relationships" id="259" r:id="R7497b73c13d04cf9"/>
    <p:sldId xmlns:r="http://schemas.openxmlformats.org/officeDocument/2006/relationships" id="260" r:id="Reb45843f767443e1"/>
    <p:sldId xmlns:r="http://schemas.openxmlformats.org/officeDocument/2006/relationships" id="261" r:id="Rfa3ee26caee24164"/>
    <p:sldId xmlns:r="http://schemas.openxmlformats.org/officeDocument/2006/relationships" id="262" r:id="R03b7dde32c3a4e3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c0042cf4f544ce" /><Relationship Type="http://schemas.openxmlformats.org/officeDocument/2006/relationships/slide" Target="/ppt/slides/slide1.xml" Id="Rfe96afad1e114a54" /><Relationship Type="http://schemas.openxmlformats.org/officeDocument/2006/relationships/slide" Target="/ppt/slides/slide2.xml" Id="Rdd60d2955d4a406d" /><Relationship Type="http://schemas.openxmlformats.org/officeDocument/2006/relationships/slide" Target="/ppt/slides/slide3.xml" Id="R9bfe967d144f4eed" /><Relationship Type="http://schemas.openxmlformats.org/officeDocument/2006/relationships/slide" Target="/ppt/slides/slide4.xml" Id="R7497b73c13d04cf9" /><Relationship Type="http://schemas.openxmlformats.org/officeDocument/2006/relationships/slide" Target="/ppt/slides/slide5.xml" Id="Reb45843f767443e1" /><Relationship Type="http://schemas.openxmlformats.org/officeDocument/2006/relationships/slide" Target="/ppt/slides/slide6.xml" Id="Rfa3ee26caee24164" /><Relationship Type="http://schemas.openxmlformats.org/officeDocument/2006/relationships/slide" Target="/ppt/slides/slide7.xml" Id="R03b7dde32c3a4e3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d4e1ff347543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d337de623f4c7a" /><Relationship Type="http://schemas.openxmlformats.org/officeDocument/2006/relationships/theme" Target="/ppt/slideMasters/theme/theme1.xml" Id="R37b4dacfa0ed4c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d337de623f4c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dba254e0924ae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0fb5f6f3e94f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4e9b1b8e4e41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c9aa7455be4f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9fb51fc45c4c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d04de68e2f454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b1cf9ad6af48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OLE JOHANNES MONSEN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JOHANNES MONSEN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JOHANNES MONSEN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JOHANNES MONSEN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JOHANNES MONSEN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JOHANNES MONSEN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349 200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−2 762 052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14 209 377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146 982 444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165 789 403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JOHANNES MONSEN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MONSEN AS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GAUTE MONSEN AS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 MONSEN AS  –  33,0 %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JOHANNES MONSEN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Sjøgata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9008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921 575 475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JOHANNES MONSEN AS</a:t>
            </a:r>
          </a:p>
        </p:txBody>
      </p:sp>
    </p:spTree>
  </p:cSld>
  <p:clrMapOvr>
    <a:masterClrMapping xmlns:a="http://schemas.openxmlformats.org/drawingml/2006/main"/>
  </p:clrMapOvr>
</p:sld>
</file>