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c06e910d1e24ba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5583c7164d5432b"/>
  </p:sldMasterIdLst>
  <p:sldIdLst>
    <p:sldId xmlns:r="http://schemas.openxmlformats.org/officeDocument/2006/relationships" id="256" r:id="R8ef83e1a5cb5420e"/>
    <p:sldId xmlns:r="http://schemas.openxmlformats.org/officeDocument/2006/relationships" id="257" r:id="R37b5ca764fb64cf1"/>
    <p:sldId xmlns:r="http://schemas.openxmlformats.org/officeDocument/2006/relationships" id="258" r:id="Rbe484565031d404e"/>
    <p:sldId xmlns:r="http://schemas.openxmlformats.org/officeDocument/2006/relationships" id="259" r:id="R7603de8299b74415"/>
    <p:sldId xmlns:r="http://schemas.openxmlformats.org/officeDocument/2006/relationships" id="260" r:id="R66d25338eb4242db"/>
    <p:sldId xmlns:r="http://schemas.openxmlformats.org/officeDocument/2006/relationships" id="261" r:id="R14d3429e26e44201"/>
    <p:sldId xmlns:r="http://schemas.openxmlformats.org/officeDocument/2006/relationships" id="262" r:id="Rbcb365310c1349d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583c7164d5432b" /><Relationship Type="http://schemas.openxmlformats.org/officeDocument/2006/relationships/slide" Target="/ppt/slides/slide1.xml" Id="R8ef83e1a5cb5420e" /><Relationship Type="http://schemas.openxmlformats.org/officeDocument/2006/relationships/slide" Target="/ppt/slides/slide2.xml" Id="R37b5ca764fb64cf1" /><Relationship Type="http://schemas.openxmlformats.org/officeDocument/2006/relationships/slide" Target="/ppt/slides/slide3.xml" Id="Rbe484565031d404e" /><Relationship Type="http://schemas.openxmlformats.org/officeDocument/2006/relationships/slide" Target="/ppt/slides/slide4.xml" Id="R7603de8299b74415" /><Relationship Type="http://schemas.openxmlformats.org/officeDocument/2006/relationships/slide" Target="/ppt/slides/slide5.xml" Id="R66d25338eb4242db" /><Relationship Type="http://schemas.openxmlformats.org/officeDocument/2006/relationships/slide" Target="/ppt/slides/slide6.xml" Id="R14d3429e26e44201" /><Relationship Type="http://schemas.openxmlformats.org/officeDocument/2006/relationships/slide" Target="/ppt/slides/slide7.xml" Id="Rbcb365310c1349d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96a62e5d23d44b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22284084dd42e5" /><Relationship Type="http://schemas.openxmlformats.org/officeDocument/2006/relationships/theme" Target="/ppt/slideMasters/theme/theme1.xml" Id="R6017a61b8dee447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422284084dd42e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3679723718447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7a62e2bf52421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66c4665d57430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3105de62ea469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fa9c052c7a4d7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b3def0dc0a453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18e7fcc8424ff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SKOGGATA 19 EIENDOMSINVEST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SKOGGATA 19 EIENDOMSINVEST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SKOGGATA 19 EIENDOMSINVEST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SKOGGATA 19 EIENDOMSINVEST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SKOGGATA 19 EIENDOMSINVEST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SKOGGATA 19 EIENDOMSINVEST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−365 957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−54 243 630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−12 732 329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1 676 669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SKOGGATA 19 EIENDOMSINVEST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BRUS AS  –  19,8 %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EYVIND HOLT AS  –  5,8 %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TOYA AS  –  4,8 %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PHR HOLDING AS  –  4,8 %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STORETIND AS  –  4,2 %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WERGELAND HOLDING AS  –  4,1 %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SKOGGATA 19 EIENDOMSINVEST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Clarksons Platou Property, Management AS, Munkedamsveien 62C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923 242 597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SKOGGATA 19 EIENDOMSINVEST AS</a:t>
            </a:r>
          </a:p>
        </p:txBody>
      </p:sp>
    </p:spTree>
  </p:cSld>
  <p:clrMapOvr>
    <a:masterClrMapping xmlns:a="http://schemas.openxmlformats.org/drawingml/2006/main"/>
  </p:clrMapOvr>
</p:sld>
</file>