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8550de238b14e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d284b04f47481c"/>
  </p:sldMasterIdLst>
  <p:sldIdLst>
    <p:sldId xmlns:r="http://schemas.openxmlformats.org/officeDocument/2006/relationships" id="256" r:id="Rb240440f99fe4f5a"/>
    <p:sldId xmlns:r="http://schemas.openxmlformats.org/officeDocument/2006/relationships" id="257" r:id="R0add581e9a234cba"/>
    <p:sldId xmlns:r="http://schemas.openxmlformats.org/officeDocument/2006/relationships" id="258" r:id="R43c988d341834d34"/>
    <p:sldId xmlns:r="http://schemas.openxmlformats.org/officeDocument/2006/relationships" id="259" r:id="R8dbbeb185c6e4c32"/>
    <p:sldId xmlns:r="http://schemas.openxmlformats.org/officeDocument/2006/relationships" id="260" r:id="Rfb019345a6d240d3"/>
    <p:sldId xmlns:r="http://schemas.openxmlformats.org/officeDocument/2006/relationships" id="261" r:id="R971d2d99b32d4a24"/>
    <p:sldId xmlns:r="http://schemas.openxmlformats.org/officeDocument/2006/relationships" id="262" r:id="Ref42693b068440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d284b04f47481c" /><Relationship Type="http://schemas.openxmlformats.org/officeDocument/2006/relationships/slide" Target="/ppt/slides/slide1.xml" Id="Rb240440f99fe4f5a" /><Relationship Type="http://schemas.openxmlformats.org/officeDocument/2006/relationships/slide" Target="/ppt/slides/slide2.xml" Id="R0add581e9a234cba" /><Relationship Type="http://schemas.openxmlformats.org/officeDocument/2006/relationships/slide" Target="/ppt/slides/slide3.xml" Id="R43c988d341834d34" /><Relationship Type="http://schemas.openxmlformats.org/officeDocument/2006/relationships/slide" Target="/ppt/slides/slide4.xml" Id="R8dbbeb185c6e4c32" /><Relationship Type="http://schemas.openxmlformats.org/officeDocument/2006/relationships/slide" Target="/ppt/slides/slide5.xml" Id="Rfb019345a6d240d3" /><Relationship Type="http://schemas.openxmlformats.org/officeDocument/2006/relationships/slide" Target="/ppt/slides/slide6.xml" Id="R971d2d99b32d4a24" /><Relationship Type="http://schemas.openxmlformats.org/officeDocument/2006/relationships/slide" Target="/ppt/slides/slide7.xml" Id="Ref42693b068440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1fda22a7a642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01323d8e0e40e9" /><Relationship Type="http://schemas.openxmlformats.org/officeDocument/2006/relationships/theme" Target="/ppt/slideMasters/theme/theme1.xml" Id="Read0bcb5eec344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01323d8e0e40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c06105bbdf4d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0dcb495d174a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6a538181e042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dcbdfdfb4e4c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d4a07e1c347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f3036ae53a4dd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4a8095883445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ADAPTABLE INTERIORS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ADAPTABLE INTERIORS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ADAPTABLE INTERIORS AS ble etablert [år] og holder til i Nittedal.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ADAPTABLE INTERIORS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ADAPTABLE INTERIORS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ADAPTABLE INTERIORS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ADAPTABLE INTERIORS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SOMMERSNØ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ADAPTABLE INTERIORS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Johan Blomberg, Ringveien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1482 Nittedal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923 735 682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ADAPTABLE INTERIORS AS</a:t>
            </a:r>
          </a:p>
        </p:txBody>
      </p:sp>
    </p:spTree>
  </p:cSld>
  <p:clrMapOvr>
    <a:masterClrMapping xmlns:a="http://schemas.openxmlformats.org/drawingml/2006/main"/>
  </p:clrMapOvr>
</p:sld>
</file>