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944cb7870c04ac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7d4b64286f54827"/>
  </p:sldMasterIdLst>
  <p:sldIdLst>
    <p:sldId xmlns:r="http://schemas.openxmlformats.org/officeDocument/2006/relationships" id="256" r:id="R96eb8f3b4bc54fa4"/>
    <p:sldId xmlns:r="http://schemas.openxmlformats.org/officeDocument/2006/relationships" id="257" r:id="Rf4a341fdb50a4c1f"/>
    <p:sldId xmlns:r="http://schemas.openxmlformats.org/officeDocument/2006/relationships" id="258" r:id="R0adfe7865cd0401a"/>
    <p:sldId xmlns:r="http://schemas.openxmlformats.org/officeDocument/2006/relationships" id="259" r:id="R1c4dfa230d274fe4"/>
    <p:sldId xmlns:r="http://schemas.openxmlformats.org/officeDocument/2006/relationships" id="260" r:id="Re9facd362b204c6e"/>
    <p:sldId xmlns:r="http://schemas.openxmlformats.org/officeDocument/2006/relationships" id="261" r:id="R8728ffb06c3445ae"/>
    <p:sldId xmlns:r="http://schemas.openxmlformats.org/officeDocument/2006/relationships" id="262" r:id="R3ea3b43c417841d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d4b64286f54827" /><Relationship Type="http://schemas.openxmlformats.org/officeDocument/2006/relationships/slide" Target="/ppt/slides/slide1.xml" Id="R96eb8f3b4bc54fa4" /><Relationship Type="http://schemas.openxmlformats.org/officeDocument/2006/relationships/slide" Target="/ppt/slides/slide2.xml" Id="Rf4a341fdb50a4c1f" /><Relationship Type="http://schemas.openxmlformats.org/officeDocument/2006/relationships/slide" Target="/ppt/slides/slide3.xml" Id="R0adfe7865cd0401a" /><Relationship Type="http://schemas.openxmlformats.org/officeDocument/2006/relationships/slide" Target="/ppt/slides/slide4.xml" Id="R1c4dfa230d274fe4" /><Relationship Type="http://schemas.openxmlformats.org/officeDocument/2006/relationships/slide" Target="/ppt/slides/slide5.xml" Id="Re9facd362b204c6e" /><Relationship Type="http://schemas.openxmlformats.org/officeDocument/2006/relationships/slide" Target="/ppt/slides/slide6.xml" Id="R8728ffb06c3445ae" /><Relationship Type="http://schemas.openxmlformats.org/officeDocument/2006/relationships/slide" Target="/ppt/slides/slide7.xml" Id="R3ea3b43c417841d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b17b6db717469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dc62cb997f4fd0" /><Relationship Type="http://schemas.openxmlformats.org/officeDocument/2006/relationships/theme" Target="/ppt/slideMasters/theme/theme1.xml" Id="R1dadb3db938549f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ddc62cb997f4fd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722b5f556f4ef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d3fd794bf04aa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5bbbbd9da2406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57727a9cad42a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2466007851425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fba5f77e88452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142551323d4d8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AGAIN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AGAIN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AGAIN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AGAIN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AGAIN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AGAIN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1 467 305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−778 319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−784 012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−711 388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302 476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AGAIN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REFRAME HOLDING AS  –  75,0 %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TORBEN SCHLAWE  –  12,5 %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BÆREKRAFTIG FRAMTID AS  –  11,5 %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EIRIK RUDI WÆRNER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AGAIN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 Slottsgate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0157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www.againx.ai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924 784 334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AGAIN AS</a:t>
            </a:r>
          </a:p>
        </p:txBody>
      </p:sp>
    </p:spTree>
  </p:cSld>
  <p:clrMapOvr>
    <a:masterClrMapping xmlns:a="http://schemas.openxmlformats.org/drawingml/2006/main"/>
  </p:clrMapOvr>
</p:sld>
</file>