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035e113fb640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3c799092554a6b"/>
  </p:sldMasterIdLst>
  <p:sldIdLst>
    <p:sldId xmlns:r="http://schemas.openxmlformats.org/officeDocument/2006/relationships" id="256" r:id="Rabfd1d5dabb84b4f"/>
    <p:sldId xmlns:r="http://schemas.openxmlformats.org/officeDocument/2006/relationships" id="257" r:id="Refb44c115dd247c9"/>
    <p:sldId xmlns:r="http://schemas.openxmlformats.org/officeDocument/2006/relationships" id="258" r:id="Rc9d8245f902b46b6"/>
    <p:sldId xmlns:r="http://schemas.openxmlformats.org/officeDocument/2006/relationships" id="259" r:id="R6ae75dee00a64cd0"/>
    <p:sldId xmlns:r="http://schemas.openxmlformats.org/officeDocument/2006/relationships" id="260" r:id="R5def788ead8342a7"/>
    <p:sldId xmlns:r="http://schemas.openxmlformats.org/officeDocument/2006/relationships" id="261" r:id="R4eafefef1fa347e4"/>
    <p:sldId xmlns:r="http://schemas.openxmlformats.org/officeDocument/2006/relationships" id="262" r:id="R3343bfe4234e40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3c799092554a6b" /><Relationship Type="http://schemas.openxmlformats.org/officeDocument/2006/relationships/slide" Target="/ppt/slides/slide1.xml" Id="Rabfd1d5dabb84b4f" /><Relationship Type="http://schemas.openxmlformats.org/officeDocument/2006/relationships/slide" Target="/ppt/slides/slide2.xml" Id="Refb44c115dd247c9" /><Relationship Type="http://schemas.openxmlformats.org/officeDocument/2006/relationships/slide" Target="/ppt/slides/slide3.xml" Id="Rc9d8245f902b46b6" /><Relationship Type="http://schemas.openxmlformats.org/officeDocument/2006/relationships/slide" Target="/ppt/slides/slide4.xml" Id="R6ae75dee00a64cd0" /><Relationship Type="http://schemas.openxmlformats.org/officeDocument/2006/relationships/slide" Target="/ppt/slides/slide5.xml" Id="R5def788ead8342a7" /><Relationship Type="http://schemas.openxmlformats.org/officeDocument/2006/relationships/slide" Target="/ppt/slides/slide6.xml" Id="R4eafefef1fa347e4" /><Relationship Type="http://schemas.openxmlformats.org/officeDocument/2006/relationships/slide" Target="/ppt/slides/slide7.xml" Id="R3343bfe4234e40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01d259ac0b4f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f238c8be0404b" /><Relationship Type="http://schemas.openxmlformats.org/officeDocument/2006/relationships/theme" Target="/ppt/slideMasters/theme/theme1.xml" Id="R96d2888d718a4a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3f238c8be040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4a01e8ef044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66889284543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04c41a48044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e51a74a2544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f1d48ef1342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47252d83444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c6d7ba8494b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AQURATIO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AQURATIO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922 971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SKOVLY EKSTRASERVICE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Kornmoenga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post@aquratio.no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925 509 302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