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5350a0f31a44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1a8aa338694034"/>
  </p:sldMasterIdLst>
  <p:sldIdLst>
    <p:sldId xmlns:r="http://schemas.openxmlformats.org/officeDocument/2006/relationships" id="256" r:id="R37478da048974a94"/>
    <p:sldId xmlns:r="http://schemas.openxmlformats.org/officeDocument/2006/relationships" id="257" r:id="R959425108e3d4218"/>
    <p:sldId xmlns:r="http://schemas.openxmlformats.org/officeDocument/2006/relationships" id="258" r:id="R3116b080d3a34d10"/>
    <p:sldId xmlns:r="http://schemas.openxmlformats.org/officeDocument/2006/relationships" id="259" r:id="R80953a1d2e8c4b94"/>
    <p:sldId xmlns:r="http://schemas.openxmlformats.org/officeDocument/2006/relationships" id="260" r:id="Rdb587a7df9594f05"/>
    <p:sldId xmlns:r="http://schemas.openxmlformats.org/officeDocument/2006/relationships" id="261" r:id="Rec0bd6776ba94c82"/>
    <p:sldId xmlns:r="http://schemas.openxmlformats.org/officeDocument/2006/relationships" id="262" r:id="Rb2350909dab749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1a8aa338694034" /><Relationship Type="http://schemas.openxmlformats.org/officeDocument/2006/relationships/slide" Target="/ppt/slides/slide1.xml" Id="R37478da048974a94" /><Relationship Type="http://schemas.openxmlformats.org/officeDocument/2006/relationships/slide" Target="/ppt/slides/slide2.xml" Id="R959425108e3d4218" /><Relationship Type="http://schemas.openxmlformats.org/officeDocument/2006/relationships/slide" Target="/ppt/slides/slide3.xml" Id="R3116b080d3a34d10" /><Relationship Type="http://schemas.openxmlformats.org/officeDocument/2006/relationships/slide" Target="/ppt/slides/slide4.xml" Id="R80953a1d2e8c4b94" /><Relationship Type="http://schemas.openxmlformats.org/officeDocument/2006/relationships/slide" Target="/ppt/slides/slide5.xml" Id="Rdb587a7df9594f05" /><Relationship Type="http://schemas.openxmlformats.org/officeDocument/2006/relationships/slide" Target="/ppt/slides/slide6.xml" Id="Rec0bd6776ba94c82" /><Relationship Type="http://schemas.openxmlformats.org/officeDocument/2006/relationships/slide" Target="/ppt/slides/slide7.xml" Id="Rb2350909dab749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925d6cdcf24c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85d0295ca6457f" /><Relationship Type="http://schemas.openxmlformats.org/officeDocument/2006/relationships/theme" Target="/ppt/slideMasters/theme/theme1.xml" Id="Ra79b501b74f34d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85d0295ca645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c55b85d5f4e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37efcf5b848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ea049490f45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c11b1e2c94b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67835398a40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83167e81c44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ad8493aac45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PARCEL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104 799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145 141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147 004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SÆTRE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Helene Sætre, Brudesletta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926 045 113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