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ee61bd5c52543f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fe5ce444710451f"/>
  </p:sldMasterIdLst>
  <p:sldIdLst>
    <p:sldId xmlns:r="http://schemas.openxmlformats.org/officeDocument/2006/relationships" id="256" r:id="R1a217106ca5c4653"/>
    <p:sldId xmlns:r="http://schemas.openxmlformats.org/officeDocument/2006/relationships" id="257" r:id="Rd9def6dabd9445f7"/>
    <p:sldId xmlns:r="http://schemas.openxmlformats.org/officeDocument/2006/relationships" id="258" r:id="Rced47174da3849ca"/>
    <p:sldId xmlns:r="http://schemas.openxmlformats.org/officeDocument/2006/relationships" id="259" r:id="Rc8a62e01ff1342d4"/>
    <p:sldId xmlns:r="http://schemas.openxmlformats.org/officeDocument/2006/relationships" id="260" r:id="Rc1af40cf605548b2"/>
    <p:sldId xmlns:r="http://schemas.openxmlformats.org/officeDocument/2006/relationships" id="261" r:id="R853d170c9fe84140"/>
    <p:sldId xmlns:r="http://schemas.openxmlformats.org/officeDocument/2006/relationships" id="262" r:id="Rce170a3177ff42c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e5ce444710451f" /><Relationship Type="http://schemas.openxmlformats.org/officeDocument/2006/relationships/slide" Target="/ppt/slides/slide1.xml" Id="R1a217106ca5c4653" /><Relationship Type="http://schemas.openxmlformats.org/officeDocument/2006/relationships/slide" Target="/ppt/slides/slide2.xml" Id="Rd9def6dabd9445f7" /><Relationship Type="http://schemas.openxmlformats.org/officeDocument/2006/relationships/slide" Target="/ppt/slides/slide3.xml" Id="Rced47174da3849ca" /><Relationship Type="http://schemas.openxmlformats.org/officeDocument/2006/relationships/slide" Target="/ppt/slides/slide4.xml" Id="Rc8a62e01ff1342d4" /><Relationship Type="http://schemas.openxmlformats.org/officeDocument/2006/relationships/slide" Target="/ppt/slides/slide5.xml" Id="Rc1af40cf605548b2" /><Relationship Type="http://schemas.openxmlformats.org/officeDocument/2006/relationships/slide" Target="/ppt/slides/slide6.xml" Id="R853d170c9fe84140" /><Relationship Type="http://schemas.openxmlformats.org/officeDocument/2006/relationships/slide" Target="/ppt/slides/slide7.xml" Id="Rce170a3177ff42c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3ff18479484bc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064f438a5e4961" /><Relationship Type="http://schemas.openxmlformats.org/officeDocument/2006/relationships/theme" Target="/ppt/slideMasters/theme/theme1.xml" Id="Ra22e7cc3d4ac464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9064f438a5e496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41e81c1ed74fb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48bebb7be2489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e4bfdba300434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95f47688c6408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c984e7725d40f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55d254c0db494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42fd15d5ca469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AK BOOKER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 BOOKER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 BOOKER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 BOOKER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 BOOKER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 BOOKER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633 644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42 822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−4 655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−61 042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249 607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 BOOKER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UMER FAROOQ KHAN  –  89,0 %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SADIA AFZAL  –  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FATIMA KHALID-RANA  –  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 BOOKER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926 398 261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 BOOKER AS</a:t>
            </a:r>
          </a:p>
        </p:txBody>
      </p:sp>
    </p:spTree>
  </p:cSld>
  <p:clrMapOvr>
    <a:masterClrMapping xmlns:a="http://schemas.openxmlformats.org/drawingml/2006/main"/>
  </p:clrMapOvr>
</p:sld>
</file>