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28e78a09d641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021c62d2014ed0"/>
  </p:sldMasterIdLst>
  <p:sldIdLst>
    <p:sldId xmlns:r="http://schemas.openxmlformats.org/officeDocument/2006/relationships" id="256" r:id="R4961442ef0794098"/>
    <p:sldId xmlns:r="http://schemas.openxmlformats.org/officeDocument/2006/relationships" id="257" r:id="R46af74c731674a73"/>
    <p:sldId xmlns:r="http://schemas.openxmlformats.org/officeDocument/2006/relationships" id="258" r:id="R9494973b68414482"/>
    <p:sldId xmlns:r="http://schemas.openxmlformats.org/officeDocument/2006/relationships" id="259" r:id="Ra07fb9cebe4247f6"/>
    <p:sldId xmlns:r="http://schemas.openxmlformats.org/officeDocument/2006/relationships" id="260" r:id="Rd01a8816075945e6"/>
    <p:sldId xmlns:r="http://schemas.openxmlformats.org/officeDocument/2006/relationships" id="261" r:id="Re4090eda9e3f4c43"/>
    <p:sldId xmlns:r="http://schemas.openxmlformats.org/officeDocument/2006/relationships" id="262" r:id="R2f414eeb26db43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021c62d2014ed0" /><Relationship Type="http://schemas.openxmlformats.org/officeDocument/2006/relationships/slide" Target="/ppt/slides/slide1.xml" Id="R4961442ef0794098" /><Relationship Type="http://schemas.openxmlformats.org/officeDocument/2006/relationships/slide" Target="/ppt/slides/slide2.xml" Id="R46af74c731674a73" /><Relationship Type="http://schemas.openxmlformats.org/officeDocument/2006/relationships/slide" Target="/ppt/slides/slide3.xml" Id="R9494973b68414482" /><Relationship Type="http://schemas.openxmlformats.org/officeDocument/2006/relationships/slide" Target="/ppt/slides/slide4.xml" Id="Ra07fb9cebe4247f6" /><Relationship Type="http://schemas.openxmlformats.org/officeDocument/2006/relationships/slide" Target="/ppt/slides/slide5.xml" Id="Rd01a8816075945e6" /><Relationship Type="http://schemas.openxmlformats.org/officeDocument/2006/relationships/slide" Target="/ppt/slides/slide6.xml" Id="Re4090eda9e3f4c43" /><Relationship Type="http://schemas.openxmlformats.org/officeDocument/2006/relationships/slide" Target="/ppt/slides/slide7.xml" Id="R2f414eeb26db43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bbfdb64f14e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0d48567fa4cbb" /><Relationship Type="http://schemas.openxmlformats.org/officeDocument/2006/relationships/theme" Target="/ppt/slideMasters/theme/theme1.xml" Id="R726f89142ad745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e0d48567fa4c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c20ca4b4848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458a7974a43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540c32aa64f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b11fb261842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71afb923640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89b40e38f4e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8d77e5ec44d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AS ble etablert [år] og holder til i Slemmestad.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3 778 780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−516 598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−516 480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610 363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KROL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Slemmestadveien 648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3470 Slemmestad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926 462 016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