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74eabc10c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5725fc5af48b5"/>
  </p:sldMasterIdLst>
  <p:sldIdLst>
    <p:sldId xmlns:r="http://schemas.openxmlformats.org/officeDocument/2006/relationships" id="256" r:id="R4fdb24ac36a449a0"/>
    <p:sldId xmlns:r="http://schemas.openxmlformats.org/officeDocument/2006/relationships" id="257" r:id="R08ffa35ea94648c9"/>
    <p:sldId xmlns:r="http://schemas.openxmlformats.org/officeDocument/2006/relationships" id="258" r:id="R30d5b678046141c5"/>
    <p:sldId xmlns:r="http://schemas.openxmlformats.org/officeDocument/2006/relationships" id="259" r:id="Rcddf8a86e64f49ed"/>
    <p:sldId xmlns:r="http://schemas.openxmlformats.org/officeDocument/2006/relationships" id="260" r:id="R1558978cfa7947e6"/>
    <p:sldId xmlns:r="http://schemas.openxmlformats.org/officeDocument/2006/relationships" id="261" r:id="R365bbde4829545c1"/>
    <p:sldId xmlns:r="http://schemas.openxmlformats.org/officeDocument/2006/relationships" id="262" r:id="R2451c5a2dd61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5725fc5af48b5" /><Relationship Type="http://schemas.openxmlformats.org/officeDocument/2006/relationships/slide" Target="/ppt/slides/slide1.xml" Id="R4fdb24ac36a449a0" /><Relationship Type="http://schemas.openxmlformats.org/officeDocument/2006/relationships/slide" Target="/ppt/slides/slide2.xml" Id="R08ffa35ea94648c9" /><Relationship Type="http://schemas.openxmlformats.org/officeDocument/2006/relationships/slide" Target="/ppt/slides/slide3.xml" Id="R30d5b678046141c5" /><Relationship Type="http://schemas.openxmlformats.org/officeDocument/2006/relationships/slide" Target="/ppt/slides/slide4.xml" Id="Rcddf8a86e64f49ed" /><Relationship Type="http://schemas.openxmlformats.org/officeDocument/2006/relationships/slide" Target="/ppt/slides/slide5.xml" Id="R1558978cfa7947e6" /><Relationship Type="http://schemas.openxmlformats.org/officeDocument/2006/relationships/slide" Target="/ppt/slides/slide6.xml" Id="R365bbde4829545c1" /><Relationship Type="http://schemas.openxmlformats.org/officeDocument/2006/relationships/slide" Target="/ppt/slides/slide7.xml" Id="R2451c5a2dd61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f509f2ed9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bdf753a764b83" /><Relationship Type="http://schemas.openxmlformats.org/officeDocument/2006/relationships/theme" Target="/ppt/slideMasters/theme/theme1.xml" Id="R6fba3300e514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bdf753a76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dbe648271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7cd0674a4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8b1d2ac26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94baa1600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dd37e3e42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cac5fccc1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4329f491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