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52545c325a48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6fb4af0e6f478a"/>
  </p:sldMasterIdLst>
  <p:sldIdLst>
    <p:sldId xmlns:r="http://schemas.openxmlformats.org/officeDocument/2006/relationships" id="256" r:id="R16daab8b38be4246"/>
    <p:sldId xmlns:r="http://schemas.openxmlformats.org/officeDocument/2006/relationships" id="257" r:id="Ra204a6085b4046e5"/>
    <p:sldId xmlns:r="http://schemas.openxmlformats.org/officeDocument/2006/relationships" id="258" r:id="R26304ab6440e4294"/>
    <p:sldId xmlns:r="http://schemas.openxmlformats.org/officeDocument/2006/relationships" id="259" r:id="Rd42ff2b2bca64f40"/>
    <p:sldId xmlns:r="http://schemas.openxmlformats.org/officeDocument/2006/relationships" id="260" r:id="Rd3cda6a12ba44f43"/>
    <p:sldId xmlns:r="http://schemas.openxmlformats.org/officeDocument/2006/relationships" id="261" r:id="R1b05522ca29b4890"/>
    <p:sldId xmlns:r="http://schemas.openxmlformats.org/officeDocument/2006/relationships" id="262" r:id="R0ce0c1443f17475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6fb4af0e6f478a" /><Relationship Type="http://schemas.openxmlformats.org/officeDocument/2006/relationships/slide" Target="/ppt/slides/slide1.xml" Id="R16daab8b38be4246" /><Relationship Type="http://schemas.openxmlformats.org/officeDocument/2006/relationships/slide" Target="/ppt/slides/slide2.xml" Id="Ra204a6085b4046e5" /><Relationship Type="http://schemas.openxmlformats.org/officeDocument/2006/relationships/slide" Target="/ppt/slides/slide3.xml" Id="R26304ab6440e4294" /><Relationship Type="http://schemas.openxmlformats.org/officeDocument/2006/relationships/slide" Target="/ppt/slides/slide4.xml" Id="Rd42ff2b2bca64f40" /><Relationship Type="http://schemas.openxmlformats.org/officeDocument/2006/relationships/slide" Target="/ppt/slides/slide5.xml" Id="Rd3cda6a12ba44f43" /><Relationship Type="http://schemas.openxmlformats.org/officeDocument/2006/relationships/slide" Target="/ppt/slides/slide6.xml" Id="R1b05522ca29b4890" /><Relationship Type="http://schemas.openxmlformats.org/officeDocument/2006/relationships/slide" Target="/ppt/slides/slide7.xml" Id="R0ce0c1443f17475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09f2b4ef045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e7abe55e146a3" /><Relationship Type="http://schemas.openxmlformats.org/officeDocument/2006/relationships/theme" Target="/ppt/slideMasters/theme/theme1.xml" Id="R4c025753e20548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7e7abe55e146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0c5a9f723b46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4d10a55c443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3330f506e4a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761607cf7f4b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661dac1464e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e3745ba7be4e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66e6453f643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DCN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DCN INVEST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292 500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217 724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218 967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1 017 144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1 021 533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DANIEL CHRISTIAN SUNDT NÆSSE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Daniel Næsse, Balders veg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928 293 386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DCN INVEST AS</a:t>
            </a:r>
          </a:p>
        </p:txBody>
      </p:sp>
    </p:spTree>
  </p:cSld>
  <p:clrMapOvr>
    <a:masterClrMapping xmlns:a="http://schemas.openxmlformats.org/drawingml/2006/main"/>
  </p:clrMapOvr>
</p:sld>
</file>