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1cdfa89f0146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3f043c3fcd4bea"/>
  </p:sldMasterIdLst>
  <p:sldIdLst>
    <p:sldId xmlns:r="http://schemas.openxmlformats.org/officeDocument/2006/relationships" id="256" r:id="R0a26ebabb2374194"/>
    <p:sldId xmlns:r="http://schemas.openxmlformats.org/officeDocument/2006/relationships" id="257" r:id="R560e45f55adc42bd"/>
    <p:sldId xmlns:r="http://schemas.openxmlformats.org/officeDocument/2006/relationships" id="258" r:id="R9400547320454a61"/>
    <p:sldId xmlns:r="http://schemas.openxmlformats.org/officeDocument/2006/relationships" id="259" r:id="R196b8d22fbb543ee"/>
    <p:sldId xmlns:r="http://schemas.openxmlformats.org/officeDocument/2006/relationships" id="260" r:id="R48de12b7912943fe"/>
    <p:sldId xmlns:r="http://schemas.openxmlformats.org/officeDocument/2006/relationships" id="261" r:id="R18c195007bd94e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3f043c3fcd4bea" /><Relationship Type="http://schemas.openxmlformats.org/officeDocument/2006/relationships/slide" Target="/ppt/slides/slide1.xml" Id="R0a26ebabb2374194" /><Relationship Type="http://schemas.openxmlformats.org/officeDocument/2006/relationships/slide" Target="/ppt/slides/slide2.xml" Id="R560e45f55adc42bd" /><Relationship Type="http://schemas.openxmlformats.org/officeDocument/2006/relationships/slide" Target="/ppt/slides/slide3.xml" Id="R9400547320454a61" /><Relationship Type="http://schemas.openxmlformats.org/officeDocument/2006/relationships/slide" Target="/ppt/slides/slide4.xml" Id="R196b8d22fbb543ee" /><Relationship Type="http://schemas.openxmlformats.org/officeDocument/2006/relationships/slide" Target="/ppt/slides/slide5.xml" Id="R48de12b7912943fe" /><Relationship Type="http://schemas.openxmlformats.org/officeDocument/2006/relationships/slide" Target="/ppt/slides/slide6.xml" Id="R18c195007bd94e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00c3fa7acf40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41d71520844fa8" /><Relationship Type="http://schemas.openxmlformats.org/officeDocument/2006/relationships/theme" Target="/ppt/slideMasters/theme/theme1.xml" Id="R31a3112774bd4c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41d71520844f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7f08753cd4f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334a12127140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48399b139e40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2dcadfdc3a45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2f5565a9bb4c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433a93958346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M.S.A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Venåsvegen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3691 Gransherad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928 299 708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