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6645f0013f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4f8b43b824c9c"/>
  </p:sldMasterIdLst>
  <p:sldIdLst>
    <p:sldId xmlns:r="http://schemas.openxmlformats.org/officeDocument/2006/relationships" id="256" r:id="R470c63b1ad4f4eff"/>
    <p:sldId xmlns:r="http://schemas.openxmlformats.org/officeDocument/2006/relationships" id="257" r:id="R415a14bb99db4ba6"/>
    <p:sldId xmlns:r="http://schemas.openxmlformats.org/officeDocument/2006/relationships" id="258" r:id="R5e5c47a203da4327"/>
    <p:sldId xmlns:r="http://schemas.openxmlformats.org/officeDocument/2006/relationships" id="259" r:id="R902a7a28795a4ea7"/>
    <p:sldId xmlns:r="http://schemas.openxmlformats.org/officeDocument/2006/relationships" id="260" r:id="R7fc417621d6b48e4"/>
    <p:sldId xmlns:r="http://schemas.openxmlformats.org/officeDocument/2006/relationships" id="261" r:id="R4e003f62a3cd4688"/>
    <p:sldId xmlns:r="http://schemas.openxmlformats.org/officeDocument/2006/relationships" id="262" r:id="Rda1f434f26f641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4f8b43b824c9c" /><Relationship Type="http://schemas.openxmlformats.org/officeDocument/2006/relationships/slide" Target="/ppt/slides/slide1.xml" Id="R470c63b1ad4f4eff" /><Relationship Type="http://schemas.openxmlformats.org/officeDocument/2006/relationships/slide" Target="/ppt/slides/slide2.xml" Id="R415a14bb99db4ba6" /><Relationship Type="http://schemas.openxmlformats.org/officeDocument/2006/relationships/slide" Target="/ppt/slides/slide3.xml" Id="R5e5c47a203da4327" /><Relationship Type="http://schemas.openxmlformats.org/officeDocument/2006/relationships/slide" Target="/ppt/slides/slide4.xml" Id="R902a7a28795a4ea7" /><Relationship Type="http://schemas.openxmlformats.org/officeDocument/2006/relationships/slide" Target="/ppt/slides/slide5.xml" Id="R7fc417621d6b48e4" /><Relationship Type="http://schemas.openxmlformats.org/officeDocument/2006/relationships/slide" Target="/ppt/slides/slide6.xml" Id="R4e003f62a3cd4688" /><Relationship Type="http://schemas.openxmlformats.org/officeDocument/2006/relationships/slide" Target="/ppt/slides/slide7.xml" Id="Rda1f434f26f641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de582726a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87e2bc56f4711" /><Relationship Type="http://schemas.openxmlformats.org/officeDocument/2006/relationships/theme" Target="/ppt/slideMasters/theme/theme1.xml" Id="R872767b3577a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87e2bc56f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3d66bcdb2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eb85ec6cc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62fb285b543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f7cedb0ca47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c8dec09ec4d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e1f319bf841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2925ae34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