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94b2097c074a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1855b30f2649bd"/>
  </p:sldMasterIdLst>
  <p:sldIdLst>
    <p:sldId xmlns:r="http://schemas.openxmlformats.org/officeDocument/2006/relationships" id="256" r:id="Ra4eaacb59d6b45ee"/>
    <p:sldId xmlns:r="http://schemas.openxmlformats.org/officeDocument/2006/relationships" id="257" r:id="Rd3f518f71cb24a1f"/>
    <p:sldId xmlns:r="http://schemas.openxmlformats.org/officeDocument/2006/relationships" id="258" r:id="R3735d338a57e48ca"/>
    <p:sldId xmlns:r="http://schemas.openxmlformats.org/officeDocument/2006/relationships" id="259" r:id="R0d1cd876be344d31"/>
    <p:sldId xmlns:r="http://schemas.openxmlformats.org/officeDocument/2006/relationships" id="260" r:id="R2f96727ba4824af6"/>
    <p:sldId xmlns:r="http://schemas.openxmlformats.org/officeDocument/2006/relationships" id="261" r:id="R1c82178c087d480c"/>
    <p:sldId xmlns:r="http://schemas.openxmlformats.org/officeDocument/2006/relationships" id="262" r:id="R30545f644a9245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1855b30f2649bd" /><Relationship Type="http://schemas.openxmlformats.org/officeDocument/2006/relationships/slide" Target="/ppt/slides/slide1.xml" Id="Ra4eaacb59d6b45ee" /><Relationship Type="http://schemas.openxmlformats.org/officeDocument/2006/relationships/slide" Target="/ppt/slides/slide2.xml" Id="Rd3f518f71cb24a1f" /><Relationship Type="http://schemas.openxmlformats.org/officeDocument/2006/relationships/slide" Target="/ppt/slides/slide3.xml" Id="R3735d338a57e48ca" /><Relationship Type="http://schemas.openxmlformats.org/officeDocument/2006/relationships/slide" Target="/ppt/slides/slide4.xml" Id="R0d1cd876be344d31" /><Relationship Type="http://schemas.openxmlformats.org/officeDocument/2006/relationships/slide" Target="/ppt/slides/slide5.xml" Id="R2f96727ba4824af6" /><Relationship Type="http://schemas.openxmlformats.org/officeDocument/2006/relationships/slide" Target="/ppt/slides/slide6.xml" Id="R1c82178c087d480c" /><Relationship Type="http://schemas.openxmlformats.org/officeDocument/2006/relationships/slide" Target="/ppt/slides/slide7.xml" Id="R30545f644a9245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113fbd099143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eb5acf59a411f" /><Relationship Type="http://schemas.openxmlformats.org/officeDocument/2006/relationships/theme" Target="/ppt/slideMasters/theme/theme1.xml" Id="R05538aad841349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9eb5acf59a41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e650d3a684e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c654069854b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0a9c3fdde47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7019853794e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9a7c030d642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a0fdbe5f04a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a768fb0a343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4 MATIC SOLUTION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 MATIC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 MATIC SOLUTION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 MATIC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 MATIC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 MATIC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1 126 007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265 270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243 903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1 455 463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 MATIC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JONASSEN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 MATIC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Østerøyveien 160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3237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928 693 333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 MATIC SOLUTION AS</a:t>
            </a:r>
          </a:p>
        </p:txBody>
      </p:sp>
    </p:spTree>
  </p:cSld>
  <p:clrMapOvr>
    <a:masterClrMapping xmlns:a="http://schemas.openxmlformats.org/drawingml/2006/main"/>
  </p:clrMapOvr>
</p:sld>
</file>