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654dac78b44c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3a74957bad412f"/>
  </p:sldMasterIdLst>
  <p:sldIdLst>
    <p:sldId xmlns:r="http://schemas.openxmlformats.org/officeDocument/2006/relationships" id="256" r:id="R43c24f93821d458c"/>
    <p:sldId xmlns:r="http://schemas.openxmlformats.org/officeDocument/2006/relationships" id="257" r:id="R00be0346e7d84718"/>
    <p:sldId xmlns:r="http://schemas.openxmlformats.org/officeDocument/2006/relationships" id="258" r:id="R3e8998e329e44705"/>
    <p:sldId xmlns:r="http://schemas.openxmlformats.org/officeDocument/2006/relationships" id="259" r:id="R840bd0d8fe914c56"/>
    <p:sldId xmlns:r="http://schemas.openxmlformats.org/officeDocument/2006/relationships" id="260" r:id="Rbe133266d7bc460e"/>
    <p:sldId xmlns:r="http://schemas.openxmlformats.org/officeDocument/2006/relationships" id="261" r:id="Re568775d529148f8"/>
    <p:sldId xmlns:r="http://schemas.openxmlformats.org/officeDocument/2006/relationships" id="262" r:id="R8a27bbd2d69447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3a74957bad412f" /><Relationship Type="http://schemas.openxmlformats.org/officeDocument/2006/relationships/slide" Target="/ppt/slides/slide1.xml" Id="R43c24f93821d458c" /><Relationship Type="http://schemas.openxmlformats.org/officeDocument/2006/relationships/slide" Target="/ppt/slides/slide2.xml" Id="R00be0346e7d84718" /><Relationship Type="http://schemas.openxmlformats.org/officeDocument/2006/relationships/slide" Target="/ppt/slides/slide3.xml" Id="R3e8998e329e44705" /><Relationship Type="http://schemas.openxmlformats.org/officeDocument/2006/relationships/slide" Target="/ppt/slides/slide4.xml" Id="R840bd0d8fe914c56" /><Relationship Type="http://schemas.openxmlformats.org/officeDocument/2006/relationships/slide" Target="/ppt/slides/slide5.xml" Id="Rbe133266d7bc460e" /><Relationship Type="http://schemas.openxmlformats.org/officeDocument/2006/relationships/slide" Target="/ppt/slides/slide6.xml" Id="Re568775d529148f8" /><Relationship Type="http://schemas.openxmlformats.org/officeDocument/2006/relationships/slide" Target="/ppt/slides/slide7.xml" Id="R8a27bbd2d69447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f73c2139234f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8ae2904a149a7" /><Relationship Type="http://schemas.openxmlformats.org/officeDocument/2006/relationships/theme" Target="/ppt/slideMasters/theme/theme1.xml" Id="Rcf27cf3bdc1c49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b8ae2904a149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86ab40b8f4d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b04d8ccd64c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f16d4b61245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4e662febe48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7f81c3fce41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913b696874a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286c32c8147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SKJELLERFJELLET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SKJELLERFJELLET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306 321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4 723 111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5 182 447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EIVIND HALVORSEN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EIVIND HALVORSEN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Folabruveien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930 363 545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