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f03cd2449d54bc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9c2a9e4c8f444e9"/>
  </p:sldMasterIdLst>
  <p:sldIdLst>
    <p:sldId xmlns:r="http://schemas.openxmlformats.org/officeDocument/2006/relationships" id="256" r:id="Rf93ca4680e8d472a"/>
    <p:sldId xmlns:r="http://schemas.openxmlformats.org/officeDocument/2006/relationships" id="257" r:id="Rde15678ed6124f85"/>
    <p:sldId xmlns:r="http://schemas.openxmlformats.org/officeDocument/2006/relationships" id="258" r:id="R276fdc1bc8a3447d"/>
    <p:sldId xmlns:r="http://schemas.openxmlformats.org/officeDocument/2006/relationships" id="259" r:id="R22cf291b87ec4b3e"/>
    <p:sldId xmlns:r="http://schemas.openxmlformats.org/officeDocument/2006/relationships" id="260" r:id="Rf559a1376d974a57"/>
    <p:sldId xmlns:r="http://schemas.openxmlformats.org/officeDocument/2006/relationships" id="261" r:id="R827619dbe2464be4"/>
    <p:sldId xmlns:r="http://schemas.openxmlformats.org/officeDocument/2006/relationships" id="262" r:id="Rc05a1c0717d64b0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9c2a9e4c8f444e9" /><Relationship Type="http://schemas.openxmlformats.org/officeDocument/2006/relationships/slide" Target="/ppt/slides/slide1.xml" Id="Rf93ca4680e8d472a" /><Relationship Type="http://schemas.openxmlformats.org/officeDocument/2006/relationships/slide" Target="/ppt/slides/slide2.xml" Id="Rde15678ed6124f85" /><Relationship Type="http://schemas.openxmlformats.org/officeDocument/2006/relationships/slide" Target="/ppt/slides/slide3.xml" Id="R276fdc1bc8a3447d" /><Relationship Type="http://schemas.openxmlformats.org/officeDocument/2006/relationships/slide" Target="/ppt/slides/slide4.xml" Id="R22cf291b87ec4b3e" /><Relationship Type="http://schemas.openxmlformats.org/officeDocument/2006/relationships/slide" Target="/ppt/slides/slide5.xml" Id="Rf559a1376d974a57" /><Relationship Type="http://schemas.openxmlformats.org/officeDocument/2006/relationships/slide" Target="/ppt/slides/slide6.xml" Id="R827619dbe2464be4" /><Relationship Type="http://schemas.openxmlformats.org/officeDocument/2006/relationships/slide" Target="/ppt/slides/slide7.xml" Id="Rc05a1c0717d64b0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d571d870c6d4d5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093d432a3347ef" /><Relationship Type="http://schemas.openxmlformats.org/officeDocument/2006/relationships/theme" Target="/ppt/slideMasters/theme/theme1.xml" Id="R243466782cf7437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6093d432a3347e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d8aa741eb145a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cb72feacc242e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6cec0530be400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14cd47aacb4f8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f96a1bd3b24b8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60e623e2af40c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e101c0d7ee44b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HELMERS 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HELMERS 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HELMERS M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HELMERS 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HELMERS 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HELMERS 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−76 139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2 296 835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42 558 195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42 572 695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HELMERS 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MARTHE CHRISTINE HELMERS STRØMHAUG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HELMERS 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Wilhelms gate 5A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930 472 549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HELMERS M AS</a:t>
            </a:r>
          </a:p>
        </p:txBody>
      </p:sp>
    </p:spTree>
  </p:cSld>
  <p:clrMapOvr>
    <a:masterClrMapping xmlns:a="http://schemas.openxmlformats.org/drawingml/2006/main"/>
  </p:clrMapOvr>
</p:sld>
</file>