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61405eb4b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5d5c2dbe674f63"/>
  </p:sldMasterIdLst>
  <p:sldIdLst>
    <p:sldId xmlns:r="http://schemas.openxmlformats.org/officeDocument/2006/relationships" id="256" r:id="Rb2f521eaa29f46c3"/>
    <p:sldId xmlns:r="http://schemas.openxmlformats.org/officeDocument/2006/relationships" id="257" r:id="R5ef6874a7a144337"/>
    <p:sldId xmlns:r="http://schemas.openxmlformats.org/officeDocument/2006/relationships" id="258" r:id="Ref71c50418e449e6"/>
    <p:sldId xmlns:r="http://schemas.openxmlformats.org/officeDocument/2006/relationships" id="259" r:id="R1b54bc9f1bc3476e"/>
    <p:sldId xmlns:r="http://schemas.openxmlformats.org/officeDocument/2006/relationships" id="260" r:id="Rece22b17abdf49de"/>
    <p:sldId xmlns:r="http://schemas.openxmlformats.org/officeDocument/2006/relationships" id="261" r:id="R467ef38a9acf4a43"/>
    <p:sldId xmlns:r="http://schemas.openxmlformats.org/officeDocument/2006/relationships" id="262" r:id="R97392d842c79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d5c2dbe674f63" /><Relationship Type="http://schemas.openxmlformats.org/officeDocument/2006/relationships/slide" Target="/ppt/slides/slide1.xml" Id="Rb2f521eaa29f46c3" /><Relationship Type="http://schemas.openxmlformats.org/officeDocument/2006/relationships/slide" Target="/ppt/slides/slide2.xml" Id="R5ef6874a7a144337" /><Relationship Type="http://schemas.openxmlformats.org/officeDocument/2006/relationships/slide" Target="/ppt/slides/slide3.xml" Id="Ref71c50418e449e6" /><Relationship Type="http://schemas.openxmlformats.org/officeDocument/2006/relationships/slide" Target="/ppt/slides/slide4.xml" Id="R1b54bc9f1bc3476e" /><Relationship Type="http://schemas.openxmlformats.org/officeDocument/2006/relationships/slide" Target="/ppt/slides/slide5.xml" Id="Rece22b17abdf49de" /><Relationship Type="http://schemas.openxmlformats.org/officeDocument/2006/relationships/slide" Target="/ppt/slides/slide6.xml" Id="R467ef38a9acf4a43" /><Relationship Type="http://schemas.openxmlformats.org/officeDocument/2006/relationships/slide" Target="/ppt/slides/slide7.xml" Id="R97392d842c79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3b6729bb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113bacda345c8" /><Relationship Type="http://schemas.openxmlformats.org/officeDocument/2006/relationships/theme" Target="/ppt/slideMasters/theme/theme1.xml" Id="R45b6687629e9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113bacda3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0b3f31330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d1b177533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e7a75021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3d0250891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da4524d03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6a546ce6b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c69b88abe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 INVEST AS</a:t>
            </a:r>
          </a:p>
        </p:txBody>
      </p:sp>
    </p:spTree>
  </p:cSld>
  <p:clrMapOvr>
    <a:masterClrMapping xmlns:a="http://schemas.openxmlformats.org/drawingml/2006/main"/>
  </p:clrMapOvr>
</p:sld>
</file>