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96fb95b36a7a48f3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4cb3f5af2f744860"/>
  </p:sldMasterIdLst>
  <p:sldIdLst>
    <p:sldId xmlns:r="http://schemas.openxmlformats.org/officeDocument/2006/relationships" id="256" r:id="R35ba828fb864456b"/>
    <p:sldId xmlns:r="http://schemas.openxmlformats.org/officeDocument/2006/relationships" id="257" r:id="R273572361534433e"/>
    <p:sldId xmlns:r="http://schemas.openxmlformats.org/officeDocument/2006/relationships" id="258" r:id="R3538efb63f5d4bb3"/>
    <p:sldId xmlns:r="http://schemas.openxmlformats.org/officeDocument/2006/relationships" id="259" r:id="R84ce651ed4c445c1"/>
    <p:sldId xmlns:r="http://schemas.openxmlformats.org/officeDocument/2006/relationships" id="260" r:id="Rc714f84c129c40e4"/>
    <p:sldId xmlns:r="http://schemas.openxmlformats.org/officeDocument/2006/relationships" id="261" r:id="Rc694902e60424b37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cb3f5af2f744860" /><Relationship Type="http://schemas.openxmlformats.org/officeDocument/2006/relationships/slide" Target="/ppt/slides/slide1.xml" Id="R35ba828fb864456b" /><Relationship Type="http://schemas.openxmlformats.org/officeDocument/2006/relationships/slide" Target="/ppt/slides/slide2.xml" Id="R273572361534433e" /><Relationship Type="http://schemas.openxmlformats.org/officeDocument/2006/relationships/slide" Target="/ppt/slides/slide3.xml" Id="R3538efb63f5d4bb3" /><Relationship Type="http://schemas.openxmlformats.org/officeDocument/2006/relationships/slide" Target="/ppt/slides/slide4.xml" Id="R84ce651ed4c445c1" /><Relationship Type="http://schemas.openxmlformats.org/officeDocument/2006/relationships/slide" Target="/ppt/slides/slide5.xml" Id="Rc714f84c129c40e4" /><Relationship Type="http://schemas.openxmlformats.org/officeDocument/2006/relationships/slide" Target="/ppt/slides/slide6.xml" Id="Rc694902e60424b37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75d655e31134aea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329c26f731745ad" /><Relationship Type="http://schemas.openxmlformats.org/officeDocument/2006/relationships/theme" Target="/ppt/slideMasters/theme/theme1.xml" Id="R7311641e07874daa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5329c26f731745ad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84bca062faf43a8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aa5025d5e74443c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079a5525beb48c3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770c9b3a2554404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bae233a067b4add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09452444a9b4c95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ANDERS HESSEVIK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ANDERS HESSEVIK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ANDERS HESSEVIK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ANDERS HESSEVIK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ANDERS HESSEVIK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ANDERS HESSEVIK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c/o Anders Hessevik, Parkveien 64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0254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934 957 504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ANDERS HESSEVIK AS</a:t>
            </a:r>
          </a:p>
        </p:txBody>
      </p:sp>
    </p:spTree>
  </p:cSld>
  <p:clrMapOvr>
    <a:masterClrMapping xmlns:a="http://schemas.openxmlformats.org/drawingml/2006/main"/>
  </p:clrMapOvr>
</p:sld>
</file>