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90b107f1343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8d83071a64efb"/>
  </p:sldMasterIdLst>
  <p:sldIdLst>
    <p:sldId xmlns:r="http://schemas.openxmlformats.org/officeDocument/2006/relationships" id="256" r:id="R21a54c02be324a05"/>
    <p:sldId xmlns:r="http://schemas.openxmlformats.org/officeDocument/2006/relationships" id="257" r:id="Rd431f45e9f214f74"/>
    <p:sldId xmlns:r="http://schemas.openxmlformats.org/officeDocument/2006/relationships" id="258" r:id="Rf7a5217d6b9e45fd"/>
    <p:sldId xmlns:r="http://schemas.openxmlformats.org/officeDocument/2006/relationships" id="259" r:id="R4ebe7a2560fe4005"/>
    <p:sldId xmlns:r="http://schemas.openxmlformats.org/officeDocument/2006/relationships" id="260" r:id="Ra354198e2d884d1f"/>
    <p:sldId xmlns:r="http://schemas.openxmlformats.org/officeDocument/2006/relationships" id="261" r:id="R877f180640bc4aca"/>
    <p:sldId xmlns:r="http://schemas.openxmlformats.org/officeDocument/2006/relationships" id="262" r:id="R176c37aad08d47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8d83071a64efb" /><Relationship Type="http://schemas.openxmlformats.org/officeDocument/2006/relationships/slide" Target="/ppt/slides/slide1.xml" Id="R21a54c02be324a05" /><Relationship Type="http://schemas.openxmlformats.org/officeDocument/2006/relationships/slide" Target="/ppt/slides/slide2.xml" Id="Rd431f45e9f214f74" /><Relationship Type="http://schemas.openxmlformats.org/officeDocument/2006/relationships/slide" Target="/ppt/slides/slide3.xml" Id="Rf7a5217d6b9e45fd" /><Relationship Type="http://schemas.openxmlformats.org/officeDocument/2006/relationships/slide" Target="/ppt/slides/slide4.xml" Id="R4ebe7a2560fe4005" /><Relationship Type="http://schemas.openxmlformats.org/officeDocument/2006/relationships/slide" Target="/ppt/slides/slide5.xml" Id="Ra354198e2d884d1f" /><Relationship Type="http://schemas.openxmlformats.org/officeDocument/2006/relationships/slide" Target="/ppt/slides/slide6.xml" Id="R877f180640bc4aca" /><Relationship Type="http://schemas.openxmlformats.org/officeDocument/2006/relationships/slide" Target="/ppt/slides/slide7.xml" Id="R176c37aad08d47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b24cad55f41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c4d0a33b84481" /><Relationship Type="http://schemas.openxmlformats.org/officeDocument/2006/relationships/theme" Target="/ppt/slideMasters/theme/theme1.xml" Id="R7a65945921a3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5c4d0a33b8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3cfb1d01c4a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dd3fc0def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22d9f02f640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06053d9544b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69dfa5d6145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f6f3b6fd045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3662f3f6b47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HESSEVIK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HESSEVIK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HESSEVIK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Hessevik, Parkveien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934 957 504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