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312298af6e4e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451b54422d4150"/>
  </p:sldMasterIdLst>
  <p:sldIdLst>
    <p:sldId xmlns:r="http://schemas.openxmlformats.org/officeDocument/2006/relationships" id="256" r:id="R1d2a151272b54884"/>
    <p:sldId xmlns:r="http://schemas.openxmlformats.org/officeDocument/2006/relationships" id="257" r:id="Rcb597ca1ac6d4bfd"/>
    <p:sldId xmlns:r="http://schemas.openxmlformats.org/officeDocument/2006/relationships" id="258" r:id="Re40f5267ef1c4f97"/>
    <p:sldId xmlns:r="http://schemas.openxmlformats.org/officeDocument/2006/relationships" id="259" r:id="R04036cd7382942fe"/>
    <p:sldId xmlns:r="http://schemas.openxmlformats.org/officeDocument/2006/relationships" id="260" r:id="Re08a96dd81d2443f"/>
    <p:sldId xmlns:r="http://schemas.openxmlformats.org/officeDocument/2006/relationships" id="261" r:id="Rd326979fcd974722"/>
    <p:sldId xmlns:r="http://schemas.openxmlformats.org/officeDocument/2006/relationships" id="262" r:id="Rafdf85612d5742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451b54422d4150" /><Relationship Type="http://schemas.openxmlformats.org/officeDocument/2006/relationships/slide" Target="/ppt/slides/slide1.xml" Id="R1d2a151272b54884" /><Relationship Type="http://schemas.openxmlformats.org/officeDocument/2006/relationships/slide" Target="/ppt/slides/slide2.xml" Id="Rcb597ca1ac6d4bfd" /><Relationship Type="http://schemas.openxmlformats.org/officeDocument/2006/relationships/slide" Target="/ppt/slides/slide3.xml" Id="Re40f5267ef1c4f97" /><Relationship Type="http://schemas.openxmlformats.org/officeDocument/2006/relationships/slide" Target="/ppt/slides/slide4.xml" Id="R04036cd7382942fe" /><Relationship Type="http://schemas.openxmlformats.org/officeDocument/2006/relationships/slide" Target="/ppt/slides/slide5.xml" Id="Re08a96dd81d2443f" /><Relationship Type="http://schemas.openxmlformats.org/officeDocument/2006/relationships/slide" Target="/ppt/slides/slide6.xml" Id="Rd326979fcd974722" /><Relationship Type="http://schemas.openxmlformats.org/officeDocument/2006/relationships/slide" Target="/ppt/slides/slide7.xml" Id="Rafdf85612d5742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9c8a23658b4b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ef0ebe9f914948" /><Relationship Type="http://schemas.openxmlformats.org/officeDocument/2006/relationships/theme" Target="/ppt/slideMasters/theme/theme1.xml" Id="R63360290cf8a47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ef0ebe9f9149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7cb82d82aa45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416cf74de345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a792e494304a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17395dd2ca45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6d6363977347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23035584e7457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e6de706eb044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VAAK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VAAK REGNSKAP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41 432 904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4 166 700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3 252 564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161 917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15 690 187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VAAK REVISJON OG RÅDGIVNING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22200400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post@vaak.no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www.vaak.no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946 063 940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VAAK REGNSKAP AS</a:t>
            </a:r>
          </a:p>
        </p:txBody>
      </p:sp>
    </p:spTree>
  </p:cSld>
  <p:clrMapOvr>
    <a:masterClrMapping xmlns:a="http://schemas.openxmlformats.org/drawingml/2006/main"/>
  </p:clrMapOvr>
</p:sld>
</file>