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3bc7d06b3d4b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dc2cef80234f34"/>
  </p:sldMasterIdLst>
  <p:sldIdLst>
    <p:sldId xmlns:r="http://schemas.openxmlformats.org/officeDocument/2006/relationships" id="256" r:id="R0f91e5ffa2334f7d"/>
    <p:sldId xmlns:r="http://schemas.openxmlformats.org/officeDocument/2006/relationships" id="257" r:id="R94ad2bfed4d54d5d"/>
    <p:sldId xmlns:r="http://schemas.openxmlformats.org/officeDocument/2006/relationships" id="258" r:id="Re6f23080fce64dce"/>
    <p:sldId xmlns:r="http://schemas.openxmlformats.org/officeDocument/2006/relationships" id="259" r:id="Rbf65da98223543cf"/>
    <p:sldId xmlns:r="http://schemas.openxmlformats.org/officeDocument/2006/relationships" id="260" r:id="Ra86fbf5c18284b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dc2cef80234f34" /><Relationship Type="http://schemas.openxmlformats.org/officeDocument/2006/relationships/slide" Target="/ppt/slides/slide1.xml" Id="R0f91e5ffa2334f7d" /><Relationship Type="http://schemas.openxmlformats.org/officeDocument/2006/relationships/slide" Target="/ppt/slides/slide2.xml" Id="R94ad2bfed4d54d5d" /><Relationship Type="http://schemas.openxmlformats.org/officeDocument/2006/relationships/slide" Target="/ppt/slides/slide3.xml" Id="Re6f23080fce64dce" /><Relationship Type="http://schemas.openxmlformats.org/officeDocument/2006/relationships/slide" Target="/ppt/slides/slide4.xml" Id="Rbf65da98223543cf" /><Relationship Type="http://schemas.openxmlformats.org/officeDocument/2006/relationships/slide" Target="/ppt/slides/slide5.xml" Id="Ra86fbf5c18284b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657912f604e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ea1cc83594253" /><Relationship Type="http://schemas.openxmlformats.org/officeDocument/2006/relationships/theme" Target="/ppt/slideMasters/theme/theme1.xml" Id="R13a03166e99041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eea1cc835942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3722ae77347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c81e3bd7845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9208ad83241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09dcddd384b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b9a614ce94a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 KOMMUNE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 65 33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post@sola.kommune.no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948 243 113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