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6bc9352e7342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fd9acb5af4444d"/>
  </p:sldMasterIdLst>
  <p:sldIdLst>
    <p:sldId xmlns:r="http://schemas.openxmlformats.org/officeDocument/2006/relationships" id="256" r:id="R8d2c93eb91d247cf"/>
    <p:sldId xmlns:r="http://schemas.openxmlformats.org/officeDocument/2006/relationships" id="257" r:id="R149562b2519c4e14"/>
    <p:sldId xmlns:r="http://schemas.openxmlformats.org/officeDocument/2006/relationships" id="258" r:id="Rd192888dd20541b1"/>
    <p:sldId xmlns:r="http://schemas.openxmlformats.org/officeDocument/2006/relationships" id="259" r:id="Refd5fa4bc1104c25"/>
    <p:sldId xmlns:r="http://schemas.openxmlformats.org/officeDocument/2006/relationships" id="260" r:id="R91ed0d7f595c4f03"/>
    <p:sldId xmlns:r="http://schemas.openxmlformats.org/officeDocument/2006/relationships" id="261" r:id="R6a3c246982444636"/>
    <p:sldId xmlns:r="http://schemas.openxmlformats.org/officeDocument/2006/relationships" id="262" r:id="Ra8c09b7cb1784d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d9acb5af4444d" /><Relationship Type="http://schemas.openxmlformats.org/officeDocument/2006/relationships/slide" Target="/ppt/slides/slide1.xml" Id="R8d2c93eb91d247cf" /><Relationship Type="http://schemas.openxmlformats.org/officeDocument/2006/relationships/slide" Target="/ppt/slides/slide2.xml" Id="R149562b2519c4e14" /><Relationship Type="http://schemas.openxmlformats.org/officeDocument/2006/relationships/slide" Target="/ppt/slides/slide3.xml" Id="Rd192888dd20541b1" /><Relationship Type="http://schemas.openxmlformats.org/officeDocument/2006/relationships/slide" Target="/ppt/slides/slide4.xml" Id="Refd5fa4bc1104c25" /><Relationship Type="http://schemas.openxmlformats.org/officeDocument/2006/relationships/slide" Target="/ppt/slides/slide5.xml" Id="R91ed0d7f595c4f03" /><Relationship Type="http://schemas.openxmlformats.org/officeDocument/2006/relationships/slide" Target="/ppt/slides/slide6.xml" Id="R6a3c246982444636" /><Relationship Type="http://schemas.openxmlformats.org/officeDocument/2006/relationships/slide" Target="/ppt/slides/slide7.xml" Id="Ra8c09b7cb1784d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1ff8fe64c4f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26f65352f4b7b" /><Relationship Type="http://schemas.openxmlformats.org/officeDocument/2006/relationships/theme" Target="/ppt/slideMasters/theme/theme1.xml" Id="R9c5b3694dda848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226f65352f4b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94a06567449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3ac8dfd3f4a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51426784a45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64f953be344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b527fee3648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44962ca704b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d47aa360b49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PARETO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4 936 293 000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1 497 596 000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1 433 472 000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3 375 266 000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8 021 823 000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92,1 %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962 964 591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