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0b9e18d0c44c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8d3c4e2cf1496f"/>
  </p:sldMasterIdLst>
  <p:sldIdLst>
    <p:sldId xmlns:r="http://schemas.openxmlformats.org/officeDocument/2006/relationships" id="256" r:id="R009a87b85bac4893"/>
    <p:sldId xmlns:r="http://schemas.openxmlformats.org/officeDocument/2006/relationships" id="257" r:id="Re8b68b44753b45b3"/>
    <p:sldId xmlns:r="http://schemas.openxmlformats.org/officeDocument/2006/relationships" id="258" r:id="R28e78ca735764c9e"/>
    <p:sldId xmlns:r="http://schemas.openxmlformats.org/officeDocument/2006/relationships" id="259" r:id="Rb46e069e1c6043aa"/>
    <p:sldId xmlns:r="http://schemas.openxmlformats.org/officeDocument/2006/relationships" id="260" r:id="R9dd227536540447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8d3c4e2cf1496f" /><Relationship Type="http://schemas.openxmlformats.org/officeDocument/2006/relationships/slide" Target="/ppt/slides/slide1.xml" Id="R009a87b85bac4893" /><Relationship Type="http://schemas.openxmlformats.org/officeDocument/2006/relationships/slide" Target="/ppt/slides/slide2.xml" Id="Re8b68b44753b45b3" /><Relationship Type="http://schemas.openxmlformats.org/officeDocument/2006/relationships/slide" Target="/ppt/slides/slide3.xml" Id="R28e78ca735764c9e" /><Relationship Type="http://schemas.openxmlformats.org/officeDocument/2006/relationships/slide" Target="/ppt/slides/slide4.xml" Id="Rb46e069e1c6043aa" /><Relationship Type="http://schemas.openxmlformats.org/officeDocument/2006/relationships/slide" Target="/ppt/slides/slide5.xml" Id="R9dd227536540447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bc24528f2741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15d18ac1b4108" /><Relationship Type="http://schemas.openxmlformats.org/officeDocument/2006/relationships/theme" Target="/ppt/slideMasters/theme/theme1.xml" Id="R9a5ff13543af40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315d18ac1b41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66e84f46540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8fdeff72546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c99a9f563b43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f826ebedc44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7b1001532345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ALFRED BERG AKTIV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ALFRED BERG AKTIV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Støperigata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51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kundesenter@alfredberg.no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965 713 700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ALFRED BERG AKTIV</a:t>
            </a:r>
          </a:p>
        </p:txBody>
      </p:sp>
    </p:spTree>
  </p:cSld>
  <p:clrMapOvr>
    <a:masterClrMapping xmlns:a="http://schemas.openxmlformats.org/drawingml/2006/main"/>
  </p:clrMapOvr>
</p:sld>
</file>