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44f0a8e85b48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a584000d5e4f63"/>
  </p:sldMasterIdLst>
  <p:sldIdLst>
    <p:sldId xmlns:r="http://schemas.openxmlformats.org/officeDocument/2006/relationships" id="256" r:id="R996e115f39444da4"/>
    <p:sldId xmlns:r="http://schemas.openxmlformats.org/officeDocument/2006/relationships" id="257" r:id="Rdd224e22243f47f6"/>
    <p:sldId xmlns:r="http://schemas.openxmlformats.org/officeDocument/2006/relationships" id="258" r:id="Rf1418d1b41374cc7"/>
    <p:sldId xmlns:r="http://schemas.openxmlformats.org/officeDocument/2006/relationships" id="259" r:id="Re7d8e1f2ab154cae"/>
    <p:sldId xmlns:r="http://schemas.openxmlformats.org/officeDocument/2006/relationships" id="260" r:id="Rf9e9bfd67e88495c"/>
    <p:sldId xmlns:r="http://schemas.openxmlformats.org/officeDocument/2006/relationships" id="261" r:id="Ra351369f512545d2"/>
    <p:sldId xmlns:r="http://schemas.openxmlformats.org/officeDocument/2006/relationships" id="262" r:id="R611ede4c84e240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a584000d5e4f63" /><Relationship Type="http://schemas.openxmlformats.org/officeDocument/2006/relationships/slide" Target="/ppt/slides/slide1.xml" Id="R996e115f39444da4" /><Relationship Type="http://schemas.openxmlformats.org/officeDocument/2006/relationships/slide" Target="/ppt/slides/slide2.xml" Id="Rdd224e22243f47f6" /><Relationship Type="http://schemas.openxmlformats.org/officeDocument/2006/relationships/slide" Target="/ppt/slides/slide3.xml" Id="Rf1418d1b41374cc7" /><Relationship Type="http://schemas.openxmlformats.org/officeDocument/2006/relationships/slide" Target="/ppt/slides/slide4.xml" Id="Re7d8e1f2ab154cae" /><Relationship Type="http://schemas.openxmlformats.org/officeDocument/2006/relationships/slide" Target="/ppt/slides/slide5.xml" Id="Rf9e9bfd67e88495c" /><Relationship Type="http://schemas.openxmlformats.org/officeDocument/2006/relationships/slide" Target="/ppt/slides/slide6.xml" Id="Ra351369f512545d2" /><Relationship Type="http://schemas.openxmlformats.org/officeDocument/2006/relationships/slide" Target="/ppt/slides/slide7.xml" Id="R611ede4c84e240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a7088eba2147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47ca565894c20" /><Relationship Type="http://schemas.openxmlformats.org/officeDocument/2006/relationships/theme" Target="/ppt/slideMasters/theme/theme1.xml" Id="R362e4603f4b647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447ca565894c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c542caf984d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f9c40f1dd46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cbd33cbca4a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a5311e2d448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b0c80ad844b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a4ada2fe941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d0aee584145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HAMNEIDET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HAMNEIDET EIENDOM AS ble etablert [år] og holder til i Hamneidet.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78 053 465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79 435 116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ARILD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Gråsandveien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9181 Hamneidet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76 62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966 835 621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