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01f43aa02f43b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6c0c32a57c40f1"/>
  </p:sldMasterIdLst>
  <p:sldIdLst>
    <p:sldId xmlns:r="http://schemas.openxmlformats.org/officeDocument/2006/relationships" id="256" r:id="R2bff326120fb44f5"/>
    <p:sldId xmlns:r="http://schemas.openxmlformats.org/officeDocument/2006/relationships" id="257" r:id="Rfe67542459184db5"/>
    <p:sldId xmlns:r="http://schemas.openxmlformats.org/officeDocument/2006/relationships" id="258" r:id="R55d9726121424f59"/>
    <p:sldId xmlns:r="http://schemas.openxmlformats.org/officeDocument/2006/relationships" id="259" r:id="R10469ac084f04941"/>
    <p:sldId xmlns:r="http://schemas.openxmlformats.org/officeDocument/2006/relationships" id="260" r:id="Rcd674a578bc74b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6c0c32a57c40f1" /><Relationship Type="http://schemas.openxmlformats.org/officeDocument/2006/relationships/slide" Target="/ppt/slides/slide1.xml" Id="R2bff326120fb44f5" /><Relationship Type="http://schemas.openxmlformats.org/officeDocument/2006/relationships/slide" Target="/ppt/slides/slide2.xml" Id="Rfe67542459184db5" /><Relationship Type="http://schemas.openxmlformats.org/officeDocument/2006/relationships/slide" Target="/ppt/slides/slide3.xml" Id="R55d9726121424f59" /><Relationship Type="http://schemas.openxmlformats.org/officeDocument/2006/relationships/slide" Target="/ppt/slides/slide4.xml" Id="R10469ac084f04941" /><Relationship Type="http://schemas.openxmlformats.org/officeDocument/2006/relationships/slide" Target="/ppt/slides/slide5.xml" Id="Rcd674a578bc74b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a7509091ce42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9a004874b34653" /><Relationship Type="http://schemas.openxmlformats.org/officeDocument/2006/relationships/theme" Target="/ppt/slideMasters/theme/theme1.xml" Id="R11d1ab080e584a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b9a004874b346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50803119f042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f9da94af31459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236840e47e4f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5beff6141a44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274ffc1a5844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RUSPOLITISK FELLESRÅD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RUSPOLITISK FELLESRÅD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Torggata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post@ruspolitiskfellesrad.no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www.ruspolitiskfellesrad.no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971 429 607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RUSPOLITISK FELLESRÅD</a:t>
            </a:r>
          </a:p>
        </p:txBody>
      </p:sp>
    </p:spTree>
  </p:cSld>
  <p:clrMapOvr>
    <a:masterClrMapping xmlns:a="http://schemas.openxmlformats.org/drawingml/2006/main"/>
  </p:clrMapOvr>
</p:sld>
</file>