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4fa0045b647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baffbae63425c"/>
  </p:sldMasterIdLst>
  <p:sldIdLst>
    <p:sldId xmlns:r="http://schemas.openxmlformats.org/officeDocument/2006/relationships" id="256" r:id="R0c035ebaa5da4894"/>
    <p:sldId xmlns:r="http://schemas.openxmlformats.org/officeDocument/2006/relationships" id="257" r:id="Ra4f02ad271d54824"/>
    <p:sldId xmlns:r="http://schemas.openxmlformats.org/officeDocument/2006/relationships" id="258" r:id="R06b8a34a868d42fe"/>
    <p:sldId xmlns:r="http://schemas.openxmlformats.org/officeDocument/2006/relationships" id="259" r:id="R32eaa11ad9144b75"/>
    <p:sldId xmlns:r="http://schemas.openxmlformats.org/officeDocument/2006/relationships" id="260" r:id="R00deff65467d422e"/>
    <p:sldId xmlns:r="http://schemas.openxmlformats.org/officeDocument/2006/relationships" id="261" r:id="R3ff2cd79752b44e9"/>
    <p:sldId xmlns:r="http://schemas.openxmlformats.org/officeDocument/2006/relationships" id="262" r:id="R90a148e96ee4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baffbae63425c" /><Relationship Type="http://schemas.openxmlformats.org/officeDocument/2006/relationships/slide" Target="/ppt/slides/slide1.xml" Id="R0c035ebaa5da4894" /><Relationship Type="http://schemas.openxmlformats.org/officeDocument/2006/relationships/slide" Target="/ppt/slides/slide2.xml" Id="Ra4f02ad271d54824" /><Relationship Type="http://schemas.openxmlformats.org/officeDocument/2006/relationships/slide" Target="/ppt/slides/slide3.xml" Id="R06b8a34a868d42fe" /><Relationship Type="http://schemas.openxmlformats.org/officeDocument/2006/relationships/slide" Target="/ppt/slides/slide4.xml" Id="R32eaa11ad9144b75" /><Relationship Type="http://schemas.openxmlformats.org/officeDocument/2006/relationships/slide" Target="/ppt/slides/slide5.xml" Id="R00deff65467d422e" /><Relationship Type="http://schemas.openxmlformats.org/officeDocument/2006/relationships/slide" Target="/ppt/slides/slide6.xml" Id="R3ff2cd79752b44e9" /><Relationship Type="http://schemas.openxmlformats.org/officeDocument/2006/relationships/slide" Target="/ppt/slides/slide7.xml" Id="R90a148e96ee4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c9b0d9dd6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9ed5e730745e5" /><Relationship Type="http://schemas.openxmlformats.org/officeDocument/2006/relationships/theme" Target="/ppt/slideMasters/theme/theme1.xml" Id="R6a057d32c245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9ed5e730745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06d537b940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b3eb479ec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4477b54e34f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00003e82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40817a4dc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287ab0504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f0b40291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−45 393 878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−129 391 627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1 240 756 727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2 010 638 638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AS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 KATALYSATOR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974 412 063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