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b6380c4da746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e64aec8dc143cb"/>
  </p:sldMasterIdLst>
  <p:sldIdLst>
    <p:sldId xmlns:r="http://schemas.openxmlformats.org/officeDocument/2006/relationships" id="256" r:id="R91d01dc48eb44674"/>
    <p:sldId xmlns:r="http://schemas.openxmlformats.org/officeDocument/2006/relationships" id="257" r:id="R6c3648c8e0a34542"/>
    <p:sldId xmlns:r="http://schemas.openxmlformats.org/officeDocument/2006/relationships" id="258" r:id="R76d0c26850f44b86"/>
    <p:sldId xmlns:r="http://schemas.openxmlformats.org/officeDocument/2006/relationships" id="259" r:id="R9cc8934d9fc0493b"/>
    <p:sldId xmlns:r="http://schemas.openxmlformats.org/officeDocument/2006/relationships" id="260" r:id="Rd00932e110574cef"/>
    <p:sldId xmlns:r="http://schemas.openxmlformats.org/officeDocument/2006/relationships" id="261" r:id="R0528d2e84d1546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e64aec8dc143cb" /><Relationship Type="http://schemas.openxmlformats.org/officeDocument/2006/relationships/slide" Target="/ppt/slides/slide1.xml" Id="R91d01dc48eb44674" /><Relationship Type="http://schemas.openxmlformats.org/officeDocument/2006/relationships/slide" Target="/ppt/slides/slide2.xml" Id="R6c3648c8e0a34542" /><Relationship Type="http://schemas.openxmlformats.org/officeDocument/2006/relationships/slide" Target="/ppt/slides/slide3.xml" Id="R76d0c26850f44b86" /><Relationship Type="http://schemas.openxmlformats.org/officeDocument/2006/relationships/slide" Target="/ppt/slides/slide4.xml" Id="R9cc8934d9fc0493b" /><Relationship Type="http://schemas.openxmlformats.org/officeDocument/2006/relationships/slide" Target="/ppt/slides/slide5.xml" Id="Rd00932e110574cef" /><Relationship Type="http://schemas.openxmlformats.org/officeDocument/2006/relationships/slide" Target="/ppt/slides/slide6.xml" Id="R0528d2e84d1546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67557dcbb545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fda59c9094383" /><Relationship Type="http://schemas.openxmlformats.org/officeDocument/2006/relationships/theme" Target="/ppt/slideMasters/theme/theme1.xml" Id="R27d4cfdd411245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efda59c90943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c71d6f8e046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5b0902e6114e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a807c40774f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6c840d6fb94e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2ed5a1bef45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57b2cbdd44b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DELPHI NORGE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DELPHI NORGE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−12 510 409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96 457 567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873 571 838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874 764 651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Storebrand Asset Management AS, Professor Kohts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31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v1c@storebrand.no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www.delphi.no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976 242 556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