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5931019231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c37f17b7541ed"/>
  </p:sldMasterIdLst>
  <p:sldIdLst>
    <p:sldId xmlns:r="http://schemas.openxmlformats.org/officeDocument/2006/relationships" id="256" r:id="Rd2e642d09c694521"/>
    <p:sldId xmlns:r="http://schemas.openxmlformats.org/officeDocument/2006/relationships" id="257" r:id="Raef91f3b9fc94242"/>
    <p:sldId xmlns:r="http://schemas.openxmlformats.org/officeDocument/2006/relationships" id="258" r:id="R56400e8b40104ffd"/>
    <p:sldId xmlns:r="http://schemas.openxmlformats.org/officeDocument/2006/relationships" id="259" r:id="Re5ca4c9856b84b57"/>
    <p:sldId xmlns:r="http://schemas.openxmlformats.org/officeDocument/2006/relationships" id="260" r:id="R96817fd25cbc4826"/>
    <p:sldId xmlns:r="http://schemas.openxmlformats.org/officeDocument/2006/relationships" id="261" r:id="R8064cf8725174e5c"/>
    <p:sldId xmlns:r="http://schemas.openxmlformats.org/officeDocument/2006/relationships" id="262" r:id="R801581de6eac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c37f17b7541ed" /><Relationship Type="http://schemas.openxmlformats.org/officeDocument/2006/relationships/slide" Target="/ppt/slides/slide1.xml" Id="Rd2e642d09c694521" /><Relationship Type="http://schemas.openxmlformats.org/officeDocument/2006/relationships/slide" Target="/ppt/slides/slide2.xml" Id="Raef91f3b9fc94242" /><Relationship Type="http://schemas.openxmlformats.org/officeDocument/2006/relationships/slide" Target="/ppt/slides/slide3.xml" Id="R56400e8b40104ffd" /><Relationship Type="http://schemas.openxmlformats.org/officeDocument/2006/relationships/slide" Target="/ppt/slides/slide4.xml" Id="Re5ca4c9856b84b57" /><Relationship Type="http://schemas.openxmlformats.org/officeDocument/2006/relationships/slide" Target="/ppt/slides/slide5.xml" Id="R96817fd25cbc4826" /><Relationship Type="http://schemas.openxmlformats.org/officeDocument/2006/relationships/slide" Target="/ppt/slides/slide6.xml" Id="R8064cf8725174e5c" /><Relationship Type="http://schemas.openxmlformats.org/officeDocument/2006/relationships/slide" Target="/ppt/slides/slide7.xml" Id="R801581de6eac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fb27e23e5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b572f4454e61" /><Relationship Type="http://schemas.openxmlformats.org/officeDocument/2006/relationships/theme" Target="/ppt/slideMasters/theme/theme1.xml" Id="Rb3f6b4a1b635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eb572f445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95e60027a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02eaf01247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495108128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5b9861f6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4a60ce8f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ea6224652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a16e503b1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VESTLIA RESORT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VESTLIA RESORT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215 674 231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4 379 008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4 100 305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9 443 195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71 957 719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BAKKESTØLVEGEN 81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Bakkestølvegen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