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6c382add244ab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fe568091684d16"/>
  </p:sldMasterIdLst>
  <p:sldIdLst>
    <p:sldId xmlns:r="http://schemas.openxmlformats.org/officeDocument/2006/relationships" id="256" r:id="R8bc139e922ef4a3c"/>
    <p:sldId xmlns:r="http://schemas.openxmlformats.org/officeDocument/2006/relationships" id="257" r:id="R6de495db6d1148bc"/>
    <p:sldId xmlns:r="http://schemas.openxmlformats.org/officeDocument/2006/relationships" id="258" r:id="R24447a26a5204781"/>
    <p:sldId xmlns:r="http://schemas.openxmlformats.org/officeDocument/2006/relationships" id="259" r:id="R5bb7db1d9f0b464d"/>
    <p:sldId xmlns:r="http://schemas.openxmlformats.org/officeDocument/2006/relationships" id="260" r:id="R09dcf3c3756640a3"/>
    <p:sldId xmlns:r="http://schemas.openxmlformats.org/officeDocument/2006/relationships" id="261" r:id="R5e858d43a0b34bdf"/>
    <p:sldId xmlns:r="http://schemas.openxmlformats.org/officeDocument/2006/relationships" id="262" r:id="R0adc31ede5964a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fe568091684d16" /><Relationship Type="http://schemas.openxmlformats.org/officeDocument/2006/relationships/slide" Target="/ppt/slides/slide1.xml" Id="R8bc139e922ef4a3c" /><Relationship Type="http://schemas.openxmlformats.org/officeDocument/2006/relationships/slide" Target="/ppt/slides/slide2.xml" Id="R6de495db6d1148bc" /><Relationship Type="http://schemas.openxmlformats.org/officeDocument/2006/relationships/slide" Target="/ppt/slides/slide3.xml" Id="R24447a26a5204781" /><Relationship Type="http://schemas.openxmlformats.org/officeDocument/2006/relationships/slide" Target="/ppt/slides/slide4.xml" Id="R5bb7db1d9f0b464d" /><Relationship Type="http://schemas.openxmlformats.org/officeDocument/2006/relationships/slide" Target="/ppt/slides/slide5.xml" Id="R09dcf3c3756640a3" /><Relationship Type="http://schemas.openxmlformats.org/officeDocument/2006/relationships/slide" Target="/ppt/slides/slide6.xml" Id="R5e858d43a0b34bdf" /><Relationship Type="http://schemas.openxmlformats.org/officeDocument/2006/relationships/slide" Target="/ppt/slides/slide7.xml" Id="R0adc31ede5964a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94180fd5684a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7d7778017b433a" /><Relationship Type="http://schemas.openxmlformats.org/officeDocument/2006/relationships/theme" Target="/ppt/slideMasters/theme/theme1.xml" Id="R22cdb33d1f504d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d7d7778017b43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544e761d04b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3ce560d93249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e973452e047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28bde219a41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cb1c5cde01415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f5d73b519440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086fff26aa41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SOLBERG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SOLBERG INVEST AS ble etablert [år] og holder til i Vettre.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11 598 000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8 393 442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21 099 395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97 632 467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117 711 194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SOLBERG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Krillåsv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1392 Vettre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977 044 707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SOLBERG INVEST AS</a:t>
            </a:r>
          </a:p>
        </p:txBody>
      </p:sp>
    </p:spTree>
  </p:cSld>
  <p:clrMapOvr>
    <a:masterClrMapping xmlns:a="http://schemas.openxmlformats.org/drawingml/2006/main"/>
  </p:clrMapOvr>
</p:sld>
</file>