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14de716b248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702d0954b84227"/>
  </p:sldMasterIdLst>
  <p:sldIdLst>
    <p:sldId xmlns:r="http://schemas.openxmlformats.org/officeDocument/2006/relationships" id="256" r:id="R31afaa2d25e84900"/>
    <p:sldId xmlns:r="http://schemas.openxmlformats.org/officeDocument/2006/relationships" id="257" r:id="R512f7c9a42984853"/>
    <p:sldId xmlns:r="http://schemas.openxmlformats.org/officeDocument/2006/relationships" id="258" r:id="Rf945f6e1c656438c"/>
    <p:sldId xmlns:r="http://schemas.openxmlformats.org/officeDocument/2006/relationships" id="259" r:id="R3b51ce226b09409b"/>
    <p:sldId xmlns:r="http://schemas.openxmlformats.org/officeDocument/2006/relationships" id="260" r:id="R46be56df8321479b"/>
    <p:sldId xmlns:r="http://schemas.openxmlformats.org/officeDocument/2006/relationships" id="261" r:id="R0e5e8e65de934477"/>
    <p:sldId xmlns:r="http://schemas.openxmlformats.org/officeDocument/2006/relationships" id="262" r:id="R48dacbecf7ee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02d0954b84227" /><Relationship Type="http://schemas.openxmlformats.org/officeDocument/2006/relationships/slide" Target="/ppt/slides/slide1.xml" Id="R31afaa2d25e84900" /><Relationship Type="http://schemas.openxmlformats.org/officeDocument/2006/relationships/slide" Target="/ppt/slides/slide2.xml" Id="R512f7c9a42984853" /><Relationship Type="http://schemas.openxmlformats.org/officeDocument/2006/relationships/slide" Target="/ppt/slides/slide3.xml" Id="Rf945f6e1c656438c" /><Relationship Type="http://schemas.openxmlformats.org/officeDocument/2006/relationships/slide" Target="/ppt/slides/slide4.xml" Id="R3b51ce226b09409b" /><Relationship Type="http://schemas.openxmlformats.org/officeDocument/2006/relationships/slide" Target="/ppt/slides/slide5.xml" Id="R46be56df8321479b" /><Relationship Type="http://schemas.openxmlformats.org/officeDocument/2006/relationships/slide" Target="/ppt/slides/slide6.xml" Id="R0e5e8e65de934477" /><Relationship Type="http://schemas.openxmlformats.org/officeDocument/2006/relationships/slide" Target="/ppt/slides/slide7.xml" Id="R48dacbecf7ee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c014b5399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eac91a9245be" /><Relationship Type="http://schemas.openxmlformats.org/officeDocument/2006/relationships/theme" Target="/ppt/slideMasters/theme/theme1.xml" Id="R8040599dc6ab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4eac91a9245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c30faafd846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aa90f842448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51540486f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728bcedd0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ce7df0fa8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236597fd24f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1db1262b1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65 179 500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63 619 338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79 491 276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422 414 693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423 009 903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post@gleditsch.no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