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212afe00fc49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47a32a95ba4b5e"/>
  </p:sldMasterIdLst>
  <p:sldIdLst>
    <p:sldId xmlns:r="http://schemas.openxmlformats.org/officeDocument/2006/relationships" id="256" r:id="R3178aef3a0124938"/>
    <p:sldId xmlns:r="http://schemas.openxmlformats.org/officeDocument/2006/relationships" id="257" r:id="R3288df61d29f463b"/>
    <p:sldId xmlns:r="http://schemas.openxmlformats.org/officeDocument/2006/relationships" id="258" r:id="R142e79aed5a44ce8"/>
    <p:sldId xmlns:r="http://schemas.openxmlformats.org/officeDocument/2006/relationships" id="259" r:id="R58fec424a2f749b2"/>
    <p:sldId xmlns:r="http://schemas.openxmlformats.org/officeDocument/2006/relationships" id="260" r:id="R0b1e41bd791d4bef"/>
    <p:sldId xmlns:r="http://schemas.openxmlformats.org/officeDocument/2006/relationships" id="261" r:id="Rf0d626df509c44a1"/>
    <p:sldId xmlns:r="http://schemas.openxmlformats.org/officeDocument/2006/relationships" id="262" r:id="R1aa4dc8a902245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47a32a95ba4b5e" /><Relationship Type="http://schemas.openxmlformats.org/officeDocument/2006/relationships/slide" Target="/ppt/slides/slide1.xml" Id="R3178aef3a0124938" /><Relationship Type="http://schemas.openxmlformats.org/officeDocument/2006/relationships/slide" Target="/ppt/slides/slide2.xml" Id="R3288df61d29f463b" /><Relationship Type="http://schemas.openxmlformats.org/officeDocument/2006/relationships/slide" Target="/ppt/slides/slide3.xml" Id="R142e79aed5a44ce8" /><Relationship Type="http://schemas.openxmlformats.org/officeDocument/2006/relationships/slide" Target="/ppt/slides/slide4.xml" Id="R58fec424a2f749b2" /><Relationship Type="http://schemas.openxmlformats.org/officeDocument/2006/relationships/slide" Target="/ppt/slides/slide5.xml" Id="R0b1e41bd791d4bef" /><Relationship Type="http://schemas.openxmlformats.org/officeDocument/2006/relationships/slide" Target="/ppt/slides/slide6.xml" Id="Rf0d626df509c44a1" /><Relationship Type="http://schemas.openxmlformats.org/officeDocument/2006/relationships/slide" Target="/ppt/slides/slide7.xml" Id="R1aa4dc8a902245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0f6feba15f4e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5e6bba8ab4d04" /><Relationship Type="http://schemas.openxmlformats.org/officeDocument/2006/relationships/theme" Target="/ppt/slideMasters/theme/theme1.xml" Id="Rf8f2dc6324354f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c5e6bba8ab4d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d4dda78bd47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57c9ea2a9e48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fc72e984545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1aa6bbf6240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aec92a54245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a8160aa8d49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91b962f5544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ØKONOMI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 CONSULT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12 825 240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2 304 994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1 868 670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2 107 869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6 753 073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PEDERSEN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TDS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TP-INVEST AS  –  14,0 %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80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982 597 560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