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3c8ffdae894c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0283940dc34b55"/>
  </p:sldMasterIdLst>
  <p:sldIdLst>
    <p:sldId xmlns:r="http://schemas.openxmlformats.org/officeDocument/2006/relationships" id="256" r:id="Rd2d553b6b6b3449d"/>
    <p:sldId xmlns:r="http://schemas.openxmlformats.org/officeDocument/2006/relationships" id="257" r:id="Rff3483e184874799"/>
    <p:sldId xmlns:r="http://schemas.openxmlformats.org/officeDocument/2006/relationships" id="258" r:id="R554c8cc1e8ce4396"/>
    <p:sldId xmlns:r="http://schemas.openxmlformats.org/officeDocument/2006/relationships" id="259" r:id="R2adb2dd16a3a41d6"/>
    <p:sldId xmlns:r="http://schemas.openxmlformats.org/officeDocument/2006/relationships" id="260" r:id="R1f4b6247581c432f"/>
    <p:sldId xmlns:r="http://schemas.openxmlformats.org/officeDocument/2006/relationships" id="261" r:id="R4a7b3e6d6b444380"/>
    <p:sldId xmlns:r="http://schemas.openxmlformats.org/officeDocument/2006/relationships" id="262" r:id="Rf169acac7ea545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0283940dc34b55" /><Relationship Type="http://schemas.openxmlformats.org/officeDocument/2006/relationships/slide" Target="/ppt/slides/slide1.xml" Id="Rd2d553b6b6b3449d" /><Relationship Type="http://schemas.openxmlformats.org/officeDocument/2006/relationships/slide" Target="/ppt/slides/slide2.xml" Id="Rff3483e184874799" /><Relationship Type="http://schemas.openxmlformats.org/officeDocument/2006/relationships/slide" Target="/ppt/slides/slide3.xml" Id="R554c8cc1e8ce4396" /><Relationship Type="http://schemas.openxmlformats.org/officeDocument/2006/relationships/slide" Target="/ppt/slides/slide4.xml" Id="R2adb2dd16a3a41d6" /><Relationship Type="http://schemas.openxmlformats.org/officeDocument/2006/relationships/slide" Target="/ppt/slides/slide5.xml" Id="R1f4b6247581c432f" /><Relationship Type="http://schemas.openxmlformats.org/officeDocument/2006/relationships/slide" Target="/ppt/slides/slide6.xml" Id="R4a7b3e6d6b444380" /><Relationship Type="http://schemas.openxmlformats.org/officeDocument/2006/relationships/slide" Target="/ppt/slides/slide7.xml" Id="Rf169acac7ea545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b068ebda1543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e60bdb0ba4032" /><Relationship Type="http://schemas.openxmlformats.org/officeDocument/2006/relationships/theme" Target="/ppt/slideMasters/theme/theme1.xml" Id="R9948d06736eb4d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6e60bdb0ba40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5b6889f2549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d8f77171cc47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d94e1f7484a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619217cc64f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26b37c98243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1470eaaa94a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68840e19f140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NINVEST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−174 605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5 502 757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111 517 632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115 517 632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AASHILD NITTER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GUNHILD NITTER SCHIELDROP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NITTER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SIGRUN KARIN NITTER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Borggata 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41 03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onitter@online.no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984 049 331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