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405c68dd4b48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cdea248265459b"/>
  </p:sldMasterIdLst>
  <p:sldIdLst>
    <p:sldId xmlns:r="http://schemas.openxmlformats.org/officeDocument/2006/relationships" id="256" r:id="R1329c2a3950f48a9"/>
    <p:sldId xmlns:r="http://schemas.openxmlformats.org/officeDocument/2006/relationships" id="257" r:id="R98c93f2f344548c6"/>
    <p:sldId xmlns:r="http://schemas.openxmlformats.org/officeDocument/2006/relationships" id="258" r:id="R7c6ba5af96864052"/>
    <p:sldId xmlns:r="http://schemas.openxmlformats.org/officeDocument/2006/relationships" id="259" r:id="R3d05c358a9fb42c2"/>
    <p:sldId xmlns:r="http://schemas.openxmlformats.org/officeDocument/2006/relationships" id="260" r:id="R185092d1cb544c03"/>
    <p:sldId xmlns:r="http://schemas.openxmlformats.org/officeDocument/2006/relationships" id="261" r:id="R3ce615027ad448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cdea248265459b" /><Relationship Type="http://schemas.openxmlformats.org/officeDocument/2006/relationships/slide" Target="/ppt/slides/slide1.xml" Id="R1329c2a3950f48a9" /><Relationship Type="http://schemas.openxmlformats.org/officeDocument/2006/relationships/slide" Target="/ppt/slides/slide2.xml" Id="R98c93f2f344548c6" /><Relationship Type="http://schemas.openxmlformats.org/officeDocument/2006/relationships/slide" Target="/ppt/slides/slide3.xml" Id="R7c6ba5af96864052" /><Relationship Type="http://schemas.openxmlformats.org/officeDocument/2006/relationships/slide" Target="/ppt/slides/slide4.xml" Id="R3d05c358a9fb42c2" /><Relationship Type="http://schemas.openxmlformats.org/officeDocument/2006/relationships/slide" Target="/ppt/slides/slide5.xml" Id="R185092d1cb544c03" /><Relationship Type="http://schemas.openxmlformats.org/officeDocument/2006/relationships/slide" Target="/ppt/slides/slide6.xml" Id="R3ce615027ad448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31ee779b3f4a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90c7f0db4f4952" /><Relationship Type="http://schemas.openxmlformats.org/officeDocument/2006/relationships/theme" Target="/ppt/slideMasters/theme/theme1.xml" Id="Raa40317543224e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90c7f0db4f49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bebbba287b48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5889228ab44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13effaa9c42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28aca66ae644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28ac48a7144e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343fd1b1e45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TOTAL REVISJON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 REVISJON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TOTAL REVISJON DA ble etablert [år] og holder til i Dilling.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 REVISJON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 REVISJON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 REVISJON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5 885 641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737 891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906 605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3 963 406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4 688 381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 REVISJON DA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Tørkoppveien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1570 Dilling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20 42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post@totalrevisjon.no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www.totalrevisjon.no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985 153 965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 REVISJON DA</a:t>
            </a:r>
          </a:p>
        </p:txBody>
      </p:sp>
    </p:spTree>
  </p:cSld>
  <p:clrMapOvr>
    <a:masterClrMapping xmlns:a="http://schemas.openxmlformats.org/drawingml/2006/main"/>
  </p:clrMapOvr>
</p:sld>
</file>