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d9652a00da4c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f4e7bc62024f59"/>
  </p:sldMasterIdLst>
  <p:sldIdLst>
    <p:sldId xmlns:r="http://schemas.openxmlformats.org/officeDocument/2006/relationships" id="256" r:id="R59618887b80e44f8"/>
    <p:sldId xmlns:r="http://schemas.openxmlformats.org/officeDocument/2006/relationships" id="257" r:id="Rb02b6203e2d84363"/>
    <p:sldId xmlns:r="http://schemas.openxmlformats.org/officeDocument/2006/relationships" id="258" r:id="R734f21fe87734387"/>
    <p:sldId xmlns:r="http://schemas.openxmlformats.org/officeDocument/2006/relationships" id="259" r:id="R7b4f7a99d08243bf"/>
    <p:sldId xmlns:r="http://schemas.openxmlformats.org/officeDocument/2006/relationships" id="260" r:id="R53734b08850b464c"/>
    <p:sldId xmlns:r="http://schemas.openxmlformats.org/officeDocument/2006/relationships" id="261" r:id="R75eb658fcfc14531"/>
    <p:sldId xmlns:r="http://schemas.openxmlformats.org/officeDocument/2006/relationships" id="262" r:id="Rebf1cf10a66045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f4e7bc62024f59" /><Relationship Type="http://schemas.openxmlformats.org/officeDocument/2006/relationships/slide" Target="/ppt/slides/slide1.xml" Id="R59618887b80e44f8" /><Relationship Type="http://schemas.openxmlformats.org/officeDocument/2006/relationships/slide" Target="/ppt/slides/slide2.xml" Id="Rb02b6203e2d84363" /><Relationship Type="http://schemas.openxmlformats.org/officeDocument/2006/relationships/slide" Target="/ppt/slides/slide3.xml" Id="R734f21fe87734387" /><Relationship Type="http://schemas.openxmlformats.org/officeDocument/2006/relationships/slide" Target="/ppt/slides/slide4.xml" Id="R7b4f7a99d08243bf" /><Relationship Type="http://schemas.openxmlformats.org/officeDocument/2006/relationships/slide" Target="/ppt/slides/slide5.xml" Id="R53734b08850b464c" /><Relationship Type="http://schemas.openxmlformats.org/officeDocument/2006/relationships/slide" Target="/ppt/slides/slide6.xml" Id="R75eb658fcfc14531" /><Relationship Type="http://schemas.openxmlformats.org/officeDocument/2006/relationships/slide" Target="/ppt/slides/slide7.xml" Id="Rebf1cf10a66045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4aa473373341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57ea10f8c4438" /><Relationship Type="http://schemas.openxmlformats.org/officeDocument/2006/relationships/theme" Target="/ppt/slideMasters/theme/theme1.xml" Id="Rfa954697e39c4a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a57ea10f8c44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7d782d9eb4f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ec86a88054e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bab3520c646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252b2f774f4b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9949711864c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cb0b5efd534a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a8b624453949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CROWE STAVANGER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CROWE STAVANGER REVISJON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19 430 723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3 801 814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2 960 674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7 342 242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HARD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RISTU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RITA SYNNØVE TUNHEIM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SÆTREVIK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Bjødnabeen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63 62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985 182 736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